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0" autoAdjust="0"/>
    <p:restoredTop sz="94599" autoAdjust="0"/>
  </p:normalViewPr>
  <p:slideViewPr>
    <p:cSldViewPr>
      <p:cViewPr varScale="1">
        <p:scale>
          <a:sx n="107" d="100"/>
          <a:sy n="107" d="100"/>
        </p:scale>
        <p:origin x="-1098"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62C98277-82C2-4FA9-A0E3-E44E6811E587}" type="datetimeFigureOut">
              <a:rPr lang="de-DE" smtClean="0"/>
              <a:t>20.12.2012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D512F28-6DD8-40D7-AB15-A2DC2D0C8A6E}" type="slidenum">
              <a:rPr lang="de-DE" smtClean="0"/>
              <a:t>‹Nr.›</a:t>
            </a:fld>
            <a:endParaRPr lang="de-DE"/>
          </a:p>
        </p:txBody>
      </p:sp>
    </p:spTree>
    <p:extLst>
      <p:ext uri="{BB962C8B-B14F-4D97-AF65-F5344CB8AC3E}">
        <p14:creationId xmlns:p14="http://schemas.microsoft.com/office/powerpoint/2010/main" val="1553801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2C98277-82C2-4FA9-A0E3-E44E6811E587}" type="datetimeFigureOut">
              <a:rPr lang="de-DE" smtClean="0"/>
              <a:t>20.12.2012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D512F28-6DD8-40D7-AB15-A2DC2D0C8A6E}" type="slidenum">
              <a:rPr lang="de-DE" smtClean="0"/>
              <a:t>‹Nr.›</a:t>
            </a:fld>
            <a:endParaRPr lang="de-DE"/>
          </a:p>
        </p:txBody>
      </p:sp>
    </p:spTree>
    <p:extLst>
      <p:ext uri="{BB962C8B-B14F-4D97-AF65-F5344CB8AC3E}">
        <p14:creationId xmlns:p14="http://schemas.microsoft.com/office/powerpoint/2010/main" val="100295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2C98277-82C2-4FA9-A0E3-E44E6811E587}" type="datetimeFigureOut">
              <a:rPr lang="de-DE" smtClean="0"/>
              <a:t>20.12.2012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D512F28-6DD8-40D7-AB15-A2DC2D0C8A6E}" type="slidenum">
              <a:rPr lang="de-DE" smtClean="0"/>
              <a:t>‹Nr.›</a:t>
            </a:fld>
            <a:endParaRPr lang="de-DE"/>
          </a:p>
        </p:txBody>
      </p:sp>
    </p:spTree>
    <p:extLst>
      <p:ext uri="{BB962C8B-B14F-4D97-AF65-F5344CB8AC3E}">
        <p14:creationId xmlns:p14="http://schemas.microsoft.com/office/powerpoint/2010/main" val="2695238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2C98277-82C2-4FA9-A0E3-E44E6811E587}" type="datetimeFigureOut">
              <a:rPr lang="de-DE" smtClean="0"/>
              <a:t>20.12.2012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D512F28-6DD8-40D7-AB15-A2DC2D0C8A6E}" type="slidenum">
              <a:rPr lang="de-DE" smtClean="0"/>
              <a:t>‹Nr.›</a:t>
            </a:fld>
            <a:endParaRPr lang="de-DE"/>
          </a:p>
        </p:txBody>
      </p:sp>
    </p:spTree>
    <p:extLst>
      <p:ext uri="{BB962C8B-B14F-4D97-AF65-F5344CB8AC3E}">
        <p14:creationId xmlns:p14="http://schemas.microsoft.com/office/powerpoint/2010/main" val="2804704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62C98277-82C2-4FA9-A0E3-E44E6811E587}" type="datetimeFigureOut">
              <a:rPr lang="de-DE" smtClean="0"/>
              <a:t>20.12.2012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D512F28-6DD8-40D7-AB15-A2DC2D0C8A6E}" type="slidenum">
              <a:rPr lang="de-DE" smtClean="0"/>
              <a:t>‹Nr.›</a:t>
            </a:fld>
            <a:endParaRPr lang="de-DE"/>
          </a:p>
        </p:txBody>
      </p:sp>
    </p:spTree>
    <p:extLst>
      <p:ext uri="{BB962C8B-B14F-4D97-AF65-F5344CB8AC3E}">
        <p14:creationId xmlns:p14="http://schemas.microsoft.com/office/powerpoint/2010/main" val="3070166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62C98277-82C2-4FA9-A0E3-E44E6811E587}" type="datetimeFigureOut">
              <a:rPr lang="de-DE" smtClean="0"/>
              <a:t>20.12.2012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D512F28-6DD8-40D7-AB15-A2DC2D0C8A6E}" type="slidenum">
              <a:rPr lang="de-DE" smtClean="0"/>
              <a:t>‹Nr.›</a:t>
            </a:fld>
            <a:endParaRPr lang="de-DE"/>
          </a:p>
        </p:txBody>
      </p:sp>
    </p:spTree>
    <p:extLst>
      <p:ext uri="{BB962C8B-B14F-4D97-AF65-F5344CB8AC3E}">
        <p14:creationId xmlns:p14="http://schemas.microsoft.com/office/powerpoint/2010/main" val="4262775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62C98277-82C2-4FA9-A0E3-E44E6811E587}" type="datetimeFigureOut">
              <a:rPr lang="de-DE" smtClean="0"/>
              <a:t>20.12.2012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4D512F28-6DD8-40D7-AB15-A2DC2D0C8A6E}" type="slidenum">
              <a:rPr lang="de-DE" smtClean="0"/>
              <a:t>‹Nr.›</a:t>
            </a:fld>
            <a:endParaRPr lang="de-DE"/>
          </a:p>
        </p:txBody>
      </p:sp>
    </p:spTree>
    <p:extLst>
      <p:ext uri="{BB962C8B-B14F-4D97-AF65-F5344CB8AC3E}">
        <p14:creationId xmlns:p14="http://schemas.microsoft.com/office/powerpoint/2010/main" val="2835499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62C98277-82C2-4FA9-A0E3-E44E6811E587}" type="datetimeFigureOut">
              <a:rPr lang="de-DE" smtClean="0"/>
              <a:t>20.12.2012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4D512F28-6DD8-40D7-AB15-A2DC2D0C8A6E}" type="slidenum">
              <a:rPr lang="de-DE" smtClean="0"/>
              <a:t>‹Nr.›</a:t>
            </a:fld>
            <a:endParaRPr lang="de-DE"/>
          </a:p>
        </p:txBody>
      </p:sp>
    </p:spTree>
    <p:extLst>
      <p:ext uri="{BB962C8B-B14F-4D97-AF65-F5344CB8AC3E}">
        <p14:creationId xmlns:p14="http://schemas.microsoft.com/office/powerpoint/2010/main" val="11791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2C98277-82C2-4FA9-A0E3-E44E6811E587}" type="datetimeFigureOut">
              <a:rPr lang="de-DE" smtClean="0"/>
              <a:t>20.12.2012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4D512F28-6DD8-40D7-AB15-A2DC2D0C8A6E}" type="slidenum">
              <a:rPr lang="de-DE" smtClean="0"/>
              <a:t>‹Nr.›</a:t>
            </a:fld>
            <a:endParaRPr lang="de-DE"/>
          </a:p>
        </p:txBody>
      </p:sp>
    </p:spTree>
    <p:extLst>
      <p:ext uri="{BB962C8B-B14F-4D97-AF65-F5344CB8AC3E}">
        <p14:creationId xmlns:p14="http://schemas.microsoft.com/office/powerpoint/2010/main" val="1902663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62C98277-82C2-4FA9-A0E3-E44E6811E587}" type="datetimeFigureOut">
              <a:rPr lang="de-DE" smtClean="0"/>
              <a:t>20.12.2012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D512F28-6DD8-40D7-AB15-A2DC2D0C8A6E}" type="slidenum">
              <a:rPr lang="de-DE" smtClean="0"/>
              <a:t>‹Nr.›</a:t>
            </a:fld>
            <a:endParaRPr lang="de-DE"/>
          </a:p>
        </p:txBody>
      </p:sp>
    </p:spTree>
    <p:extLst>
      <p:ext uri="{BB962C8B-B14F-4D97-AF65-F5344CB8AC3E}">
        <p14:creationId xmlns:p14="http://schemas.microsoft.com/office/powerpoint/2010/main" val="2473081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62C98277-82C2-4FA9-A0E3-E44E6811E587}" type="datetimeFigureOut">
              <a:rPr lang="de-DE" smtClean="0"/>
              <a:t>20.12.2012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D512F28-6DD8-40D7-AB15-A2DC2D0C8A6E}" type="slidenum">
              <a:rPr lang="de-DE" smtClean="0"/>
              <a:t>‹Nr.›</a:t>
            </a:fld>
            <a:endParaRPr lang="de-DE"/>
          </a:p>
        </p:txBody>
      </p:sp>
    </p:spTree>
    <p:extLst>
      <p:ext uri="{BB962C8B-B14F-4D97-AF65-F5344CB8AC3E}">
        <p14:creationId xmlns:p14="http://schemas.microsoft.com/office/powerpoint/2010/main" val="3543190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C98277-82C2-4FA9-A0E3-E44E6811E587}" type="datetimeFigureOut">
              <a:rPr lang="de-DE" smtClean="0"/>
              <a:t>20.12.2012</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512F28-6DD8-40D7-AB15-A2DC2D0C8A6E}" type="slidenum">
              <a:rPr lang="de-DE" smtClean="0"/>
              <a:t>‹Nr.›</a:t>
            </a:fld>
            <a:endParaRPr lang="de-DE"/>
          </a:p>
        </p:txBody>
      </p:sp>
    </p:spTree>
    <p:extLst>
      <p:ext uri="{BB962C8B-B14F-4D97-AF65-F5344CB8AC3E}">
        <p14:creationId xmlns:p14="http://schemas.microsoft.com/office/powerpoint/2010/main" val="382126786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www.islam-pedia.de/index.php5?title=5:6&amp;action=edit&amp;redlink=1" TargetMode="External"/><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sz="4000" dirty="0" smtClean="0"/>
              <a:t>Die Moschee</a:t>
            </a:r>
            <a:endParaRPr lang="de-DE" sz="4000" dirty="0"/>
          </a:p>
        </p:txBody>
      </p:sp>
      <p:pic>
        <p:nvPicPr>
          <p:cNvPr id="6"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9952" y="476672"/>
            <a:ext cx="4275516" cy="5853113"/>
          </a:xfrm>
          <a:effectLst/>
        </p:spPr>
      </p:pic>
      <p:sp>
        <p:nvSpPr>
          <p:cNvPr id="2" name="Textplatzhalter 1"/>
          <p:cNvSpPr>
            <a:spLocks noGrp="1"/>
          </p:cNvSpPr>
          <p:nvPr>
            <p:ph type="body" sz="half" idx="2"/>
          </p:nvPr>
        </p:nvSpPr>
        <p:spPr/>
        <p:txBody>
          <a:bodyPr/>
          <a:lstStyle/>
          <a:p>
            <a:endParaRPr lang="de-DE" dirty="0"/>
          </a:p>
        </p:txBody>
      </p:sp>
    </p:spTree>
    <p:extLst>
      <p:ext uri="{BB962C8B-B14F-4D97-AF65-F5344CB8AC3E}">
        <p14:creationId xmlns:p14="http://schemas.microsoft.com/office/powerpoint/2010/main" val="2461575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Mihrāb</a:t>
            </a:r>
            <a:r>
              <a:rPr lang="de-DE" dirty="0" smtClean="0"/>
              <a:t> </a:t>
            </a:r>
            <a:br>
              <a:rPr lang="de-DE" dirty="0" smtClean="0"/>
            </a:br>
            <a:r>
              <a:rPr lang="de-DE" dirty="0" smtClean="0"/>
              <a:t>Die Gebetsnische</a:t>
            </a:r>
            <a:endParaRPr lang="de-DE" dirty="0"/>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8894" y="273050"/>
            <a:ext cx="4184061" cy="5853113"/>
          </a:xfrm>
        </p:spPr>
      </p:pic>
      <p:sp>
        <p:nvSpPr>
          <p:cNvPr id="4" name="Textplatzhalter 3"/>
          <p:cNvSpPr>
            <a:spLocks noGrp="1"/>
          </p:cNvSpPr>
          <p:nvPr>
            <p:ph type="body" sz="half" idx="2"/>
          </p:nvPr>
        </p:nvSpPr>
        <p:spPr/>
        <p:txBody>
          <a:bodyPr/>
          <a:lstStyle/>
          <a:p>
            <a:endParaRPr lang="de-DE" dirty="0" smtClean="0"/>
          </a:p>
          <a:p>
            <a:r>
              <a:rPr lang="de-DE" sz="2000" dirty="0" smtClean="0"/>
              <a:t>Muslime beten in Richtung Mekka.</a:t>
            </a:r>
          </a:p>
          <a:p>
            <a:r>
              <a:rPr lang="de-DE" sz="2000" dirty="0" smtClean="0"/>
              <a:t>Die </a:t>
            </a:r>
            <a:r>
              <a:rPr lang="de-DE" sz="2000" dirty="0" err="1" smtClean="0"/>
              <a:t>Mihrāb</a:t>
            </a:r>
            <a:r>
              <a:rPr lang="de-DE" sz="2000" dirty="0" smtClean="0"/>
              <a:t> zeigt die Richtung an.</a:t>
            </a:r>
            <a:endParaRPr lang="de-DE" sz="2000" dirty="0"/>
          </a:p>
        </p:txBody>
      </p:sp>
    </p:spTree>
    <p:extLst>
      <p:ext uri="{BB962C8B-B14F-4D97-AF65-F5344CB8AC3E}">
        <p14:creationId xmlns:p14="http://schemas.microsoft.com/office/powerpoint/2010/main" val="948393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332656"/>
            <a:ext cx="5540316" cy="6290568"/>
          </a:xfrm>
          <a:prstGeom prst="rect">
            <a:avLst/>
          </a:prstGeom>
        </p:spPr>
      </p:pic>
    </p:spTree>
    <p:extLst>
      <p:ext uri="{BB962C8B-B14F-4D97-AF65-F5344CB8AC3E}">
        <p14:creationId xmlns:p14="http://schemas.microsoft.com/office/powerpoint/2010/main" val="3091903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692696"/>
            <a:ext cx="6983760" cy="5237820"/>
          </a:xfrm>
          <a:prstGeom prst="rect">
            <a:avLst/>
          </a:prstGeom>
        </p:spPr>
      </p:pic>
    </p:spTree>
    <p:extLst>
      <p:ext uri="{BB962C8B-B14F-4D97-AF65-F5344CB8AC3E}">
        <p14:creationId xmlns:p14="http://schemas.microsoft.com/office/powerpoint/2010/main" val="791412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Gebetskette</a:t>
            </a:r>
            <a:endParaRPr lang="de-DE" dirty="0"/>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8946" y="273050"/>
            <a:ext cx="3823957" cy="5853113"/>
          </a:xfrm>
        </p:spPr>
      </p:pic>
      <p:sp>
        <p:nvSpPr>
          <p:cNvPr id="4" name="Textplatzhalter 3"/>
          <p:cNvSpPr>
            <a:spLocks noGrp="1"/>
          </p:cNvSpPr>
          <p:nvPr>
            <p:ph type="body" sz="half" idx="2"/>
          </p:nvPr>
        </p:nvSpPr>
        <p:spPr/>
        <p:txBody>
          <a:bodyPr/>
          <a:lstStyle/>
          <a:p>
            <a:endParaRPr lang="de-DE" dirty="0" smtClean="0"/>
          </a:p>
          <a:p>
            <a:r>
              <a:rPr lang="de-DE" sz="2000" dirty="0" smtClean="0"/>
              <a:t>Nach der Tradition des Islam wird Gott mit „99 schönen Namen“ angerufen.</a:t>
            </a:r>
          </a:p>
          <a:p>
            <a:r>
              <a:rPr lang="de-DE" sz="2000" dirty="0" smtClean="0"/>
              <a:t>Jeder dieser Namen bezeichnet eine Eigenschaft, zum Beispiel: der Allwissende, der Versorgende, der Erschaffende u.a.m.</a:t>
            </a:r>
          </a:p>
          <a:p>
            <a:r>
              <a:rPr lang="de-DE" sz="2000" dirty="0" smtClean="0"/>
              <a:t>Aus diesem Grund hat die Kette 33 Perlen</a:t>
            </a:r>
            <a:r>
              <a:rPr lang="de-DE" dirty="0" smtClean="0"/>
              <a:t>.</a:t>
            </a:r>
            <a:endParaRPr lang="de-DE" dirty="0"/>
          </a:p>
        </p:txBody>
      </p:sp>
    </p:spTree>
    <p:extLst>
      <p:ext uri="{BB962C8B-B14F-4D97-AF65-F5344CB8AC3E}">
        <p14:creationId xmlns:p14="http://schemas.microsoft.com/office/powerpoint/2010/main" val="7174578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20688"/>
            <a:ext cx="3008313" cy="1296144"/>
          </a:xfrm>
        </p:spPr>
        <p:txBody>
          <a:bodyPr>
            <a:noAutofit/>
          </a:bodyPr>
          <a:lstStyle/>
          <a:p>
            <a:r>
              <a:rPr lang="de-DE" sz="2800" dirty="0" err="1" smtClean="0"/>
              <a:t>Minbar</a:t>
            </a:r>
            <a:r>
              <a:rPr lang="de-DE" sz="2800" dirty="0" smtClean="0"/>
              <a:t> </a:t>
            </a:r>
            <a:br>
              <a:rPr lang="de-DE" sz="2800" dirty="0" smtClean="0"/>
            </a:br>
            <a:r>
              <a:rPr lang="de-DE" sz="2800" dirty="0" smtClean="0"/>
              <a:t>Die Kanzel</a:t>
            </a:r>
            <a:endParaRPr lang="de-DE" sz="2800" dirty="0"/>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87509" y="273050"/>
            <a:ext cx="3886832" cy="5853113"/>
          </a:xfrm>
        </p:spPr>
      </p:pic>
      <p:sp>
        <p:nvSpPr>
          <p:cNvPr id="4" name="Textplatzhalter 3"/>
          <p:cNvSpPr>
            <a:spLocks noGrp="1"/>
          </p:cNvSpPr>
          <p:nvPr>
            <p:ph type="body" sz="half" idx="2"/>
          </p:nvPr>
        </p:nvSpPr>
        <p:spPr>
          <a:xfrm>
            <a:off x="457200" y="2204865"/>
            <a:ext cx="3008313" cy="3168352"/>
          </a:xfrm>
        </p:spPr>
        <p:txBody>
          <a:bodyPr/>
          <a:lstStyle/>
          <a:p>
            <a:endParaRPr lang="de-DE" dirty="0" smtClean="0"/>
          </a:p>
          <a:p>
            <a:r>
              <a:rPr lang="de-DE" sz="2000" dirty="0" smtClean="0"/>
              <a:t>Sie befindet sich meist an derselben Wand wie die Gebetsnische.</a:t>
            </a:r>
          </a:p>
          <a:p>
            <a:r>
              <a:rPr lang="de-DE" sz="2000" dirty="0" smtClean="0"/>
              <a:t>Von dieser Kanzel wird am Freitag gepredigt.</a:t>
            </a:r>
            <a:endParaRPr lang="de-DE" sz="2000" dirty="0"/>
          </a:p>
        </p:txBody>
      </p:sp>
    </p:spTree>
    <p:extLst>
      <p:ext uri="{BB962C8B-B14F-4D97-AF65-F5344CB8AC3E}">
        <p14:creationId xmlns:p14="http://schemas.microsoft.com/office/powerpoint/2010/main" val="37638924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20688"/>
            <a:ext cx="3008313" cy="1440160"/>
          </a:xfrm>
        </p:spPr>
        <p:txBody>
          <a:bodyPr>
            <a:normAutofit/>
          </a:bodyPr>
          <a:lstStyle/>
          <a:p>
            <a:r>
              <a:rPr lang="de-DE" sz="2800" dirty="0" smtClean="0"/>
              <a:t>Ornamente</a:t>
            </a:r>
            <a:endParaRPr lang="de-DE" sz="2800" dirty="0"/>
          </a:p>
        </p:txBody>
      </p:sp>
      <p:sp>
        <p:nvSpPr>
          <p:cNvPr id="4" name="Textplatzhalter 3"/>
          <p:cNvSpPr>
            <a:spLocks noGrp="1"/>
          </p:cNvSpPr>
          <p:nvPr>
            <p:ph type="body" sz="half" idx="2"/>
          </p:nvPr>
        </p:nvSpPr>
        <p:spPr>
          <a:xfrm>
            <a:off x="457200" y="1988840"/>
            <a:ext cx="3008313" cy="4137323"/>
          </a:xfrm>
        </p:spPr>
        <p:txBody>
          <a:bodyPr/>
          <a:lstStyle/>
          <a:p>
            <a:endParaRPr lang="de-DE" dirty="0" smtClean="0"/>
          </a:p>
          <a:p>
            <a:r>
              <a:rPr lang="de-DE" sz="2000" dirty="0" smtClean="0"/>
              <a:t/>
            </a:r>
            <a:br>
              <a:rPr lang="de-DE" sz="2000" dirty="0" smtClean="0"/>
            </a:br>
            <a:r>
              <a:rPr lang="de-DE" sz="2000" dirty="0" smtClean="0"/>
              <a:t>Im Islam werden keine Menschen dargestellt.</a:t>
            </a:r>
          </a:p>
          <a:p>
            <a:r>
              <a:rPr lang="de-DE" sz="2000" dirty="0" smtClean="0"/>
              <a:t>Zur Verschönerung werden deshalb kunstvolle Ornamente eingesetzt.</a:t>
            </a:r>
          </a:p>
          <a:p>
            <a:r>
              <a:rPr lang="de-DE" sz="2000" dirty="0" smtClean="0"/>
              <a:t>Auch Schriftzeichen werden sehr kunstvoll gestaltet.</a:t>
            </a:r>
            <a:endParaRPr lang="de-DE" sz="2000" dirty="0"/>
          </a:p>
        </p:txBody>
      </p:sp>
      <p:pic>
        <p:nvPicPr>
          <p:cNvPr id="7" name="Inhaltsplatzhalt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5050" y="958839"/>
            <a:ext cx="5111750" cy="4481534"/>
          </a:xfrm>
        </p:spPr>
      </p:pic>
    </p:spTree>
    <p:extLst>
      <p:ext uri="{BB962C8B-B14F-4D97-AF65-F5344CB8AC3E}">
        <p14:creationId xmlns:p14="http://schemas.microsoft.com/office/powerpoint/2010/main" val="3506140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97413"/>
            <a:ext cx="8604448" cy="6453336"/>
          </a:xfrm>
          <a:prstGeom prst="rect">
            <a:avLst/>
          </a:prstGeom>
        </p:spPr>
      </p:pic>
    </p:spTree>
    <p:extLst>
      <p:ext uri="{BB962C8B-B14F-4D97-AF65-F5344CB8AC3E}">
        <p14:creationId xmlns:p14="http://schemas.microsoft.com/office/powerpoint/2010/main" val="32732553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253" y="332656"/>
            <a:ext cx="8748464" cy="6202524"/>
          </a:xfrm>
          <a:prstGeom prst="rect">
            <a:avLst/>
          </a:prstGeom>
        </p:spPr>
      </p:pic>
    </p:spTree>
    <p:extLst>
      <p:ext uri="{BB962C8B-B14F-4D97-AF65-F5344CB8AC3E}">
        <p14:creationId xmlns:p14="http://schemas.microsoft.com/office/powerpoint/2010/main" val="30940834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de-DE" dirty="0" smtClean="0"/>
              <a:t>Zu einer Moschee gehört nicht nur der Gebetsraum.</a:t>
            </a:r>
            <a:r>
              <a:rPr lang="de-DE" dirty="0"/>
              <a:t/>
            </a:r>
            <a:br>
              <a:rPr lang="de-DE" dirty="0"/>
            </a:br>
            <a:r>
              <a:rPr lang="de-DE" dirty="0" smtClean="0"/>
              <a:t>Meist gibt es zusätzliche Gemeinschaftsräume für Männer, Frauen und Kinder.</a:t>
            </a:r>
            <a:endParaRPr lang="de-DE" dirty="0"/>
          </a:p>
        </p:txBody>
      </p:sp>
      <p:sp>
        <p:nvSpPr>
          <p:cNvPr id="3" name="Untertitel 2"/>
          <p:cNvSpPr>
            <a:spLocks noGrp="1"/>
          </p:cNvSpPr>
          <p:nvPr>
            <p:ph type="subTitle" idx="1"/>
          </p:nvPr>
        </p:nvSpPr>
        <p:spPr>
          <a:xfrm>
            <a:off x="1331640" y="4797152"/>
            <a:ext cx="6400800" cy="1752600"/>
          </a:xfrm>
        </p:spPr>
        <p:txBody>
          <a:bodyPr/>
          <a:lstStyle/>
          <a:p>
            <a:endParaRPr lang="de-DE" dirty="0"/>
          </a:p>
        </p:txBody>
      </p:sp>
    </p:spTree>
    <p:extLst>
      <p:ext uri="{BB962C8B-B14F-4D97-AF65-F5344CB8AC3E}">
        <p14:creationId xmlns:p14="http://schemas.microsoft.com/office/powerpoint/2010/main" val="4101779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endParaRPr lang="de-DE"/>
          </a:p>
        </p:txBody>
      </p:sp>
      <p:pic>
        <p:nvPicPr>
          <p:cNvPr id="6"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0297" y="273050"/>
            <a:ext cx="4361255" cy="5853113"/>
          </a:xfrm>
        </p:spPr>
      </p:pic>
      <p:sp>
        <p:nvSpPr>
          <p:cNvPr id="7" name="Textplatzhalter 6"/>
          <p:cNvSpPr>
            <a:spLocks noGrp="1"/>
          </p:cNvSpPr>
          <p:nvPr>
            <p:ph type="body" sz="half" idx="2"/>
          </p:nvPr>
        </p:nvSpPr>
        <p:spPr/>
        <p:txBody>
          <a:bodyPr/>
          <a:lstStyle/>
          <a:p>
            <a:endParaRPr lang="de-DE" sz="2000" dirty="0" smtClean="0"/>
          </a:p>
          <a:p>
            <a:r>
              <a:rPr lang="de-DE" sz="2000" dirty="0" smtClean="0"/>
              <a:t>Die </a:t>
            </a:r>
            <a:r>
              <a:rPr lang="de-DE" sz="2000" dirty="0" smtClean="0"/>
              <a:t>meisten Moscheen haben eine </a:t>
            </a:r>
            <a:r>
              <a:rPr lang="de-DE" sz="2000" dirty="0" smtClean="0"/>
              <a:t>Kuppelform, obwohl dies </a:t>
            </a:r>
            <a:r>
              <a:rPr lang="de-DE" sz="2000" dirty="0" smtClean="0"/>
              <a:t>nicht Vorschrift ist.			</a:t>
            </a:r>
            <a:endParaRPr lang="de-DE" sz="2000" dirty="0"/>
          </a:p>
        </p:txBody>
      </p:sp>
    </p:spTree>
    <p:extLst>
      <p:ext uri="{BB962C8B-B14F-4D97-AF65-F5344CB8AC3E}">
        <p14:creationId xmlns:p14="http://schemas.microsoft.com/office/powerpoint/2010/main" val="3160626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764704"/>
            <a:ext cx="3008313" cy="936104"/>
          </a:xfrm>
        </p:spPr>
        <p:txBody>
          <a:bodyPr>
            <a:noAutofit/>
          </a:bodyPr>
          <a:lstStyle/>
          <a:p>
            <a:r>
              <a:rPr lang="de-DE" sz="4000" dirty="0" smtClean="0"/>
              <a:t/>
            </a:r>
            <a:br>
              <a:rPr lang="de-DE" sz="4000" dirty="0" smtClean="0"/>
            </a:br>
            <a:r>
              <a:rPr lang="de-DE" sz="4000" dirty="0"/>
              <a:t/>
            </a:r>
            <a:br>
              <a:rPr lang="de-DE" sz="4000" dirty="0"/>
            </a:br>
            <a:r>
              <a:rPr lang="de-DE" sz="4000" dirty="0" smtClean="0"/>
              <a:t/>
            </a:r>
            <a:br>
              <a:rPr lang="de-DE" sz="4000" dirty="0" smtClean="0"/>
            </a:br>
            <a:r>
              <a:rPr lang="de-DE" sz="4000" dirty="0" smtClean="0"/>
              <a:t/>
            </a:r>
            <a:br>
              <a:rPr lang="de-DE" sz="4000" dirty="0" smtClean="0"/>
            </a:br>
            <a:r>
              <a:rPr lang="de-DE" sz="4000" dirty="0"/>
              <a:t/>
            </a:r>
            <a:br>
              <a:rPr lang="de-DE" sz="4000" dirty="0"/>
            </a:br>
            <a:r>
              <a:rPr lang="de-DE" sz="4000" dirty="0"/>
              <a:t/>
            </a:r>
            <a:br>
              <a:rPr lang="de-DE" sz="4000" dirty="0"/>
            </a:br>
            <a:r>
              <a:rPr lang="de-DE" sz="4000" dirty="0" smtClean="0"/>
              <a:t/>
            </a:r>
            <a:br>
              <a:rPr lang="de-DE" sz="4000" dirty="0" smtClean="0"/>
            </a:br>
            <a:r>
              <a:rPr lang="de-DE" sz="4000" dirty="0" smtClean="0"/>
              <a:t/>
            </a:r>
            <a:br>
              <a:rPr lang="de-DE" sz="4000" dirty="0" smtClean="0"/>
            </a:br>
            <a:r>
              <a:rPr lang="de-DE" sz="4000" dirty="0" smtClean="0"/>
              <a:t/>
            </a:r>
            <a:br>
              <a:rPr lang="de-DE" sz="4000" dirty="0" smtClean="0"/>
            </a:br>
            <a:r>
              <a:rPr lang="de-DE" sz="4000" dirty="0" smtClean="0"/>
              <a:t/>
            </a:r>
            <a:br>
              <a:rPr lang="de-DE" sz="4000" dirty="0" smtClean="0"/>
            </a:br>
            <a:r>
              <a:rPr lang="de-DE" sz="4000" dirty="0"/>
              <a:t/>
            </a:r>
            <a:br>
              <a:rPr lang="de-DE" sz="4000" dirty="0"/>
            </a:br>
            <a:r>
              <a:rPr lang="de-DE" sz="4000" dirty="0" smtClean="0"/>
              <a:t/>
            </a:r>
            <a:br>
              <a:rPr lang="de-DE" sz="4000" dirty="0" smtClean="0"/>
            </a:br>
            <a:r>
              <a:rPr lang="de-DE" sz="2800" dirty="0" smtClean="0"/>
              <a:t>Minarett</a:t>
            </a:r>
            <a:br>
              <a:rPr lang="de-DE" sz="2800" dirty="0" smtClean="0"/>
            </a:br>
            <a:r>
              <a:rPr lang="de-DE" sz="2800" dirty="0"/>
              <a:t/>
            </a:r>
            <a:br>
              <a:rPr lang="de-DE" sz="2800" dirty="0"/>
            </a:br>
            <a:r>
              <a:rPr lang="de-DE" sz="2800" dirty="0" smtClean="0"/>
              <a:t/>
            </a:r>
            <a:br>
              <a:rPr lang="de-DE" sz="2800" dirty="0" smtClean="0"/>
            </a:br>
            <a:r>
              <a:rPr lang="de-DE" sz="2800" dirty="0"/>
              <a:t/>
            </a:r>
            <a:br>
              <a:rPr lang="de-DE" sz="2800" dirty="0"/>
            </a:br>
            <a:r>
              <a:rPr lang="de-DE" sz="4000" dirty="0" smtClean="0"/>
              <a:t/>
            </a:r>
            <a:br>
              <a:rPr lang="de-DE" sz="4000" dirty="0" smtClean="0"/>
            </a:br>
            <a:r>
              <a:rPr lang="de-DE" sz="2800" dirty="0" err="1" smtClean="0"/>
              <a:t>Minarett</a:t>
            </a:r>
            <a:endParaRPr lang="de-DE" sz="2800" dirty="0"/>
          </a:p>
        </p:txBody>
      </p:sp>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77607" y="273050"/>
            <a:ext cx="3506636" cy="5853113"/>
          </a:xfrm>
        </p:spPr>
      </p:pic>
      <p:sp>
        <p:nvSpPr>
          <p:cNvPr id="4" name="Textplatzhalter 3"/>
          <p:cNvSpPr>
            <a:spLocks noGrp="1"/>
          </p:cNvSpPr>
          <p:nvPr>
            <p:ph type="body" sz="half" idx="2"/>
          </p:nvPr>
        </p:nvSpPr>
        <p:spPr>
          <a:xfrm>
            <a:off x="457200" y="1916832"/>
            <a:ext cx="3008313" cy="4209331"/>
          </a:xfrm>
        </p:spPr>
        <p:txBody>
          <a:bodyPr>
            <a:normAutofit/>
          </a:bodyPr>
          <a:lstStyle/>
          <a:p>
            <a:r>
              <a:rPr lang="de-DE" sz="2800" dirty="0" smtClean="0"/>
              <a:t>Zur Moschee gehört ein Minarett, </a:t>
            </a:r>
            <a:br>
              <a:rPr lang="de-DE" sz="2800" dirty="0" smtClean="0"/>
            </a:br>
            <a:r>
              <a:rPr lang="de-DE" sz="2800" dirty="0" smtClean="0"/>
              <a:t>von dem aus der Muezzin zum Gebet ruft.</a:t>
            </a:r>
            <a:br>
              <a:rPr lang="de-DE" sz="2800" dirty="0" smtClean="0"/>
            </a:br>
            <a:endParaRPr lang="de-DE" sz="2800" dirty="0"/>
          </a:p>
        </p:txBody>
      </p:sp>
    </p:spTree>
    <p:extLst>
      <p:ext uri="{BB962C8B-B14F-4D97-AF65-F5344CB8AC3E}">
        <p14:creationId xmlns:p14="http://schemas.microsoft.com/office/powerpoint/2010/main" val="288370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340768"/>
            <a:ext cx="3008313" cy="792088"/>
          </a:xfrm>
        </p:spPr>
        <p:txBody>
          <a:bodyPr>
            <a:normAutofit/>
          </a:bodyPr>
          <a:lstStyle/>
          <a:p>
            <a:r>
              <a:rPr lang="de-DE" sz="2800" dirty="0"/>
              <a:t>Brunnen</a:t>
            </a:r>
            <a:endParaRPr lang="de-DE" sz="2800" dirty="0"/>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5050" y="1070635"/>
            <a:ext cx="5111750" cy="4257943"/>
          </a:xfrm>
        </p:spPr>
      </p:pic>
      <p:sp>
        <p:nvSpPr>
          <p:cNvPr id="4" name="Textplatzhalter 3"/>
          <p:cNvSpPr>
            <a:spLocks noGrp="1"/>
          </p:cNvSpPr>
          <p:nvPr>
            <p:ph type="body" sz="half" idx="2"/>
          </p:nvPr>
        </p:nvSpPr>
        <p:spPr>
          <a:xfrm>
            <a:off x="457200" y="2420888"/>
            <a:ext cx="3008313" cy="3705275"/>
          </a:xfrm>
        </p:spPr>
        <p:txBody>
          <a:bodyPr/>
          <a:lstStyle/>
          <a:p>
            <a:endParaRPr lang="de-DE" dirty="0" smtClean="0"/>
          </a:p>
          <a:p>
            <a:r>
              <a:rPr lang="de-DE" sz="2400" dirty="0" smtClean="0"/>
              <a:t>Vor </a:t>
            </a:r>
            <a:r>
              <a:rPr lang="de-DE" sz="2400" dirty="0" smtClean="0"/>
              <a:t>dem Gebet sollte man sich reinigen.  </a:t>
            </a:r>
            <a:br>
              <a:rPr lang="de-DE" sz="2400" dirty="0" smtClean="0"/>
            </a:br>
            <a:r>
              <a:rPr lang="de-DE" sz="2400" dirty="0" smtClean="0"/>
              <a:t>Deshalb gibt es vor oder in der Moschee </a:t>
            </a:r>
            <a:r>
              <a:rPr lang="de-DE" sz="2400" dirty="0" smtClean="0"/>
              <a:t>Waschgelegenheiten.</a:t>
            </a:r>
          </a:p>
          <a:p>
            <a:endParaRPr lang="de-DE" sz="2400" dirty="0"/>
          </a:p>
        </p:txBody>
      </p:sp>
    </p:spTree>
    <p:extLst>
      <p:ext uri="{BB962C8B-B14F-4D97-AF65-F5344CB8AC3E}">
        <p14:creationId xmlns:p14="http://schemas.microsoft.com/office/powerpoint/2010/main" val="28453192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800" dirty="0" smtClean="0"/>
              <a:t>Brunnen</a:t>
            </a:r>
            <a:endParaRPr lang="de-DE" sz="2800" dirty="0"/>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5050" y="683212"/>
            <a:ext cx="5111750" cy="5032788"/>
          </a:xfrm>
        </p:spPr>
      </p:pic>
      <p:sp>
        <p:nvSpPr>
          <p:cNvPr id="4" name="Textplatzhalter 3"/>
          <p:cNvSpPr>
            <a:spLocks noGrp="1"/>
          </p:cNvSpPr>
          <p:nvPr>
            <p:ph type="body" sz="half" idx="2"/>
          </p:nvPr>
        </p:nvSpPr>
        <p:spPr/>
        <p:txBody>
          <a:bodyPr/>
          <a:lstStyle/>
          <a:p>
            <a:endParaRPr lang="de-DE" dirty="0" smtClean="0"/>
          </a:p>
          <a:p>
            <a:endParaRPr lang="de-DE" dirty="0"/>
          </a:p>
          <a:p>
            <a:r>
              <a:rPr lang="de-DE" sz="2000" i="1" dirty="0" smtClean="0"/>
              <a:t>"O ihr, die ihr überzeugt seid! Wenn ihr euch zum rituellen Gebet begebt, so wascht (vorher) eure Gesichter, eure Hände und Arme bis zu den Ellenbogen und benetzt eure Köpfe und (wascht) eure Füße bis zu den Knöcheln. ..." </a:t>
            </a:r>
            <a:br>
              <a:rPr lang="de-DE" sz="2000" i="1" dirty="0" smtClean="0"/>
            </a:br>
            <a:r>
              <a:rPr lang="de-DE" sz="2000" dirty="0" smtClean="0"/>
              <a:t>(</a:t>
            </a:r>
            <a:r>
              <a:rPr lang="de-DE" sz="2000" dirty="0" err="1" smtClean="0"/>
              <a:t>Quran</a:t>
            </a:r>
            <a:r>
              <a:rPr lang="de-DE" sz="2000" dirty="0" smtClean="0"/>
              <a:t>, </a:t>
            </a:r>
            <a:r>
              <a:rPr lang="de-DE" sz="2000" dirty="0" smtClean="0">
                <a:hlinkClick r:id="rId3" tooltip="5:6 (Seite nicht vorhanden)"/>
              </a:rPr>
              <a:t>5:6</a:t>
            </a:r>
            <a:r>
              <a:rPr lang="de-DE" sz="2000" dirty="0" smtClean="0"/>
              <a:t>) </a:t>
            </a:r>
          </a:p>
        </p:txBody>
      </p:sp>
    </p:spTree>
    <p:extLst>
      <p:ext uri="{BB962C8B-B14F-4D97-AF65-F5344CB8AC3E}">
        <p14:creationId xmlns:p14="http://schemas.microsoft.com/office/powerpoint/2010/main" val="3252088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800" dirty="0" smtClean="0"/>
              <a:t>Schuhregal</a:t>
            </a:r>
            <a:endParaRPr lang="de-DE" sz="2800" dirty="0"/>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5050" y="860021"/>
            <a:ext cx="5111750" cy="4679170"/>
          </a:xfrm>
        </p:spPr>
      </p:pic>
      <p:sp>
        <p:nvSpPr>
          <p:cNvPr id="4" name="Textplatzhalter 3"/>
          <p:cNvSpPr>
            <a:spLocks noGrp="1"/>
          </p:cNvSpPr>
          <p:nvPr>
            <p:ph type="body" sz="half" idx="2"/>
          </p:nvPr>
        </p:nvSpPr>
        <p:spPr/>
        <p:txBody>
          <a:bodyPr/>
          <a:lstStyle/>
          <a:p>
            <a:endParaRPr lang="de-DE" dirty="0" smtClean="0"/>
          </a:p>
          <a:p>
            <a:r>
              <a:rPr lang="de-DE" sz="2400" dirty="0" smtClean="0"/>
              <a:t>Zum Gebet kniet man auf Gebetsteppichen nieder. </a:t>
            </a:r>
            <a:br>
              <a:rPr lang="de-DE" sz="2400" dirty="0" smtClean="0"/>
            </a:br>
            <a:r>
              <a:rPr lang="de-DE" sz="2400" dirty="0" smtClean="0"/>
              <a:t>Damit diese nicht verunreinigt werden, bleiben die Schuhe draußen.</a:t>
            </a:r>
            <a:endParaRPr lang="de-DE" sz="2400" dirty="0"/>
          </a:p>
        </p:txBody>
      </p:sp>
    </p:spTree>
    <p:extLst>
      <p:ext uri="{BB962C8B-B14F-4D97-AF65-F5344CB8AC3E}">
        <p14:creationId xmlns:p14="http://schemas.microsoft.com/office/powerpoint/2010/main" val="1048737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328775"/>
            <a:ext cx="7704856" cy="6151070"/>
          </a:xfrm>
          <a:prstGeom prst="rect">
            <a:avLst/>
          </a:prstGeom>
        </p:spPr>
      </p:pic>
    </p:spTree>
    <p:extLst>
      <p:ext uri="{BB962C8B-B14F-4D97-AF65-F5344CB8AC3E}">
        <p14:creationId xmlns:p14="http://schemas.microsoft.com/office/powerpoint/2010/main" val="4985116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091" y="836712"/>
            <a:ext cx="8388424" cy="4997010"/>
          </a:xfrm>
          <a:prstGeom prst="rect">
            <a:avLst/>
          </a:prstGeom>
        </p:spPr>
      </p:pic>
    </p:spTree>
    <p:extLst>
      <p:ext uri="{BB962C8B-B14F-4D97-AF65-F5344CB8AC3E}">
        <p14:creationId xmlns:p14="http://schemas.microsoft.com/office/powerpoint/2010/main" val="20783496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404664"/>
            <a:ext cx="8437203" cy="6130156"/>
          </a:xfrm>
          <a:prstGeom prst="rect">
            <a:avLst/>
          </a:prstGeom>
        </p:spPr>
      </p:pic>
    </p:spTree>
    <p:extLst>
      <p:ext uri="{BB962C8B-B14F-4D97-AF65-F5344CB8AC3E}">
        <p14:creationId xmlns:p14="http://schemas.microsoft.com/office/powerpoint/2010/main" val="2750518293"/>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178</Words>
  <Application>Microsoft Office PowerPoint</Application>
  <PresentationFormat>Bildschirmpräsentation (4:3)</PresentationFormat>
  <Paragraphs>34</Paragraphs>
  <Slides>18</Slides>
  <Notes>0</Notes>
  <HiddenSlides>0</HiddenSlides>
  <MMClips>0</MMClips>
  <ScaleCrop>false</ScaleCrop>
  <HeadingPairs>
    <vt:vector size="4" baseType="variant">
      <vt:variant>
        <vt:lpstr>Design</vt:lpstr>
      </vt:variant>
      <vt:variant>
        <vt:i4>1</vt:i4>
      </vt:variant>
      <vt:variant>
        <vt:lpstr>Folientitel</vt:lpstr>
      </vt:variant>
      <vt:variant>
        <vt:i4>18</vt:i4>
      </vt:variant>
    </vt:vector>
  </HeadingPairs>
  <TitlesOfParts>
    <vt:vector size="19" baseType="lpstr">
      <vt:lpstr>Larissa</vt:lpstr>
      <vt:lpstr>Die Moschee</vt:lpstr>
      <vt:lpstr>PowerPoint-Präsentation</vt:lpstr>
      <vt:lpstr>            Minarett     Minarett</vt:lpstr>
      <vt:lpstr>Brunnen</vt:lpstr>
      <vt:lpstr>Brunnen</vt:lpstr>
      <vt:lpstr>Schuhregal</vt:lpstr>
      <vt:lpstr>PowerPoint-Präsentation</vt:lpstr>
      <vt:lpstr>PowerPoint-Präsentation</vt:lpstr>
      <vt:lpstr>PowerPoint-Präsentation</vt:lpstr>
      <vt:lpstr>Mihrāb  Die Gebetsnische</vt:lpstr>
      <vt:lpstr>PowerPoint-Präsentation</vt:lpstr>
      <vt:lpstr>PowerPoint-Präsentation</vt:lpstr>
      <vt:lpstr>Gebetskette</vt:lpstr>
      <vt:lpstr>Minbar  Die Kanzel</vt:lpstr>
      <vt:lpstr>Ornamente</vt:lpstr>
      <vt:lpstr>PowerPoint-Präsentation</vt:lpstr>
      <vt:lpstr>PowerPoint-Präsentation</vt:lpstr>
      <vt:lpstr>Zu einer Moschee gehört nicht nur der Gebetsraum. Meist gibt es zusätzliche Gemeinschaftsräume für Männer, Frauen und Kinder.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Moschee</dc:title>
  <dc:creator>Siebert</dc:creator>
  <cp:lastModifiedBy>Siebert</cp:lastModifiedBy>
  <cp:revision>11</cp:revision>
  <dcterms:created xsi:type="dcterms:W3CDTF">2012-12-20T08:30:14Z</dcterms:created>
  <dcterms:modified xsi:type="dcterms:W3CDTF">2012-12-20T10:14:23Z</dcterms:modified>
</cp:coreProperties>
</file>