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5" r:id="rId8"/>
    <p:sldId id="262" r:id="rId9"/>
    <p:sldId id="263" r:id="rId10"/>
    <p:sldId id="268" r:id="rId11"/>
    <p:sldId id="264" r:id="rId12"/>
    <p:sldId id="266" r:id="rId13"/>
    <p:sldId id="267" r:id="rId14"/>
    <p:sldId id="26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1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37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87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4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8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72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4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2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0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5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8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A517-C68B-428A-8DFF-77A3E7F50A22}" type="datetimeFigureOut">
              <a:rPr lang="de-DE" smtClean="0"/>
              <a:t>22.11.2012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B730-38AD-4C10-95A2-5D3799092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45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de-DE" dirty="0" smtClean="0"/>
              <a:t>Die Moschee in Schorndorf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/>
          <a:lstStyle/>
          <a:p>
            <a:r>
              <a:rPr lang="de-DE" dirty="0" smtClean="0"/>
              <a:t>Eine der modernsten Moscheen Europas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61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Kanzel (</a:t>
            </a:r>
            <a:r>
              <a:rPr lang="de-DE" dirty="0" err="1" smtClean="0"/>
              <a:t>Minbar</a:t>
            </a:r>
            <a:r>
              <a:rPr lang="de-DE" dirty="0" smtClean="0"/>
              <a:t>) von vorne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03" y="273050"/>
            <a:ext cx="3926844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/>
          <a:lstStyle/>
          <a:p>
            <a:r>
              <a:rPr lang="de-DE" dirty="0" smtClean="0"/>
              <a:t>Der Balkon, auf dem die Frauen beten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7692"/>
            <a:ext cx="5111750" cy="3823828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Mit Sichtschutz zum Gebetsraum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4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Gebetskette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35" y="273050"/>
            <a:ext cx="3903980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23902"/>
          </a:xfrm>
        </p:spPr>
        <p:txBody>
          <a:bodyPr/>
          <a:lstStyle/>
          <a:p>
            <a:r>
              <a:rPr lang="de-DE" dirty="0" smtClean="0"/>
              <a:t>Kunstvoll verzierte Bücherreihe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4858"/>
            <a:ext cx="5111750" cy="3409497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1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07878"/>
          </a:xfrm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Das Glaubensbekenntnis</a:t>
            </a:r>
            <a:br>
              <a:rPr lang="de-DE" dirty="0" smtClean="0"/>
            </a:br>
            <a:r>
              <a:rPr lang="de-DE" dirty="0" smtClean="0"/>
              <a:t>als Schmuckelement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08245"/>
            <a:ext cx="5111750" cy="3782722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1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Moschee in Schorndorf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43" y="273050"/>
            <a:ext cx="3791563" cy="5853113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Die Moschee in Schorndorf gilt als eine der modernsten Moscheen Europas.</a:t>
            </a:r>
          </a:p>
          <a:p>
            <a:r>
              <a:rPr lang="de-DE" dirty="0" smtClean="0"/>
              <a:t>Der Gebetsraum ist </a:t>
            </a:r>
            <a:r>
              <a:rPr lang="de-DE" dirty="0" err="1" smtClean="0"/>
              <a:t>kubusförmig</a:t>
            </a:r>
            <a:r>
              <a:rPr lang="de-DE" dirty="0" smtClean="0"/>
              <a:t> und hat ein großes Fenster nach außen, um die der Moschee anzuzeigen und eine leicht gewölbte Glaskuppel nach oben – so öffnet sich über dem Gläubigen der Himmel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0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Fenster und Minarett der Moschee in Schorndorf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35" y="273050"/>
            <a:ext cx="3903980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In dieser Einstellung kann man die „Durchlässigkeit“ der Moschee nach außen und oben besonders gut erkennen.</a:t>
            </a:r>
          </a:p>
          <a:p>
            <a:r>
              <a:rPr lang="de-DE" dirty="0" smtClean="0"/>
              <a:t>Die Gemeinde schreibt dazu:</a:t>
            </a:r>
          </a:p>
          <a:p>
            <a:r>
              <a:rPr lang="de-DE" dirty="0" smtClean="0"/>
              <a:t>„Modernität und Transparenz prägen die Architektur, die das Selbstverständnis unserer Gemeinde verkörpert: offen sein für Begegnungen, für den Dialog. Traditionelle, religiöse Werte und die eigene Identität bewahren, ohne sich abzugrenzen. Auch die Flaggen am Eingangsbereich symbolisieren das: grundsätzlich hissen wir neben der türkischen Flagge und der Flagge der DITIB auch die deutsche Flagge.“</a:t>
            </a:r>
          </a:p>
        </p:txBody>
      </p:sp>
    </p:spTree>
    <p:extLst>
      <p:ext uri="{BB962C8B-B14F-4D97-AF65-F5344CB8AC3E}">
        <p14:creationId xmlns:p14="http://schemas.microsoft.com/office/powerpoint/2010/main" val="32291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008313" cy="1162050"/>
          </a:xfrm>
        </p:spPr>
        <p:txBody>
          <a:bodyPr/>
          <a:lstStyle/>
          <a:p>
            <a:r>
              <a:rPr lang="de-DE" dirty="0" smtClean="0"/>
              <a:t>Ein Blick durch die Glaskuppel der Moschee auf das Minarett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4858"/>
            <a:ext cx="5111750" cy="3409497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008313" cy="46910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5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Innenraum der Moschee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72555"/>
            <a:ext cx="5111750" cy="3654102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Mit Gebetsnische und Kanzel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Gebetnische (</a:t>
            </a:r>
            <a:r>
              <a:rPr lang="de-DE" dirty="0" err="1" smtClean="0"/>
              <a:t>Mihrab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63" y="273050"/>
            <a:ext cx="3804523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Nach Osten in Richtung Mekka ausgerichtet.</a:t>
            </a:r>
          </a:p>
          <a:p>
            <a:r>
              <a:rPr lang="de-DE" dirty="0" smtClean="0"/>
              <a:t>Hier steht der Vorbeter während des Gebetes.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8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224136"/>
          </a:xfrm>
        </p:spPr>
        <p:txBody>
          <a:bodyPr/>
          <a:lstStyle/>
          <a:p>
            <a:r>
              <a:rPr lang="de-DE" dirty="0" smtClean="0"/>
              <a:t>Der Gebetsteppich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Die einzelnen Felder, auf die sich die Betenden stellen, sind nach Osten ausgerichtet: in Richtung Mekka.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73373"/>
            <a:ext cx="5111750" cy="3252466"/>
          </a:xfrm>
        </p:spPr>
      </p:pic>
    </p:spTree>
    <p:extLst>
      <p:ext uri="{BB962C8B-B14F-4D97-AF65-F5344CB8AC3E}">
        <p14:creationId xmlns:p14="http://schemas.microsoft.com/office/powerpoint/2010/main" val="27393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39926"/>
          </a:xfrm>
        </p:spPr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Die </a:t>
            </a:r>
            <a:r>
              <a:rPr lang="de-DE" dirty="0" smtClean="0"/>
              <a:t>Gebetsnische, </a:t>
            </a:r>
            <a:br>
              <a:rPr lang="de-DE" dirty="0" smtClean="0"/>
            </a:br>
            <a:r>
              <a:rPr lang="de-DE" dirty="0" smtClean="0"/>
              <a:t>die Kanzel </a:t>
            </a:r>
            <a:br>
              <a:rPr lang="de-DE" dirty="0" smtClean="0"/>
            </a:br>
            <a:r>
              <a:rPr lang="de-DE" dirty="0" smtClean="0"/>
              <a:t>und der Balkon,</a:t>
            </a:r>
            <a:br>
              <a:rPr lang="de-DE" dirty="0" smtClean="0"/>
            </a:br>
            <a:r>
              <a:rPr lang="de-DE" dirty="0" smtClean="0"/>
              <a:t>auf dem die Frauen beten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69506"/>
            <a:ext cx="5111750" cy="386020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3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Kanzel (</a:t>
            </a:r>
            <a:r>
              <a:rPr lang="de-DE" dirty="0" err="1" smtClean="0"/>
              <a:t>Minbar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35" y="273050"/>
            <a:ext cx="3903980" cy="5853113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7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Bildschirmpräsentation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Die Moschee in Schorndorf</vt:lpstr>
      <vt:lpstr>Die Moschee in Schorndorf</vt:lpstr>
      <vt:lpstr>Fenster und Minarett der Moschee in Schorndorf</vt:lpstr>
      <vt:lpstr>Ein Blick durch die Glaskuppel der Moschee auf das Minarett</vt:lpstr>
      <vt:lpstr>Der Innenraum der Moschee</vt:lpstr>
      <vt:lpstr>Die Gebetnische (Mihrab) </vt:lpstr>
      <vt:lpstr>Der Gebetsteppich</vt:lpstr>
      <vt:lpstr>  Die Gebetsnische,  die Kanzel  und der Balkon, auf dem die Frauen beten</vt:lpstr>
      <vt:lpstr>Die Kanzel (Minbar)</vt:lpstr>
      <vt:lpstr>Die Kanzel (Minbar) von vorne</vt:lpstr>
      <vt:lpstr>Der Balkon, auf dem die Frauen beten</vt:lpstr>
      <vt:lpstr>Eine Gebetskette</vt:lpstr>
      <vt:lpstr>Kunstvoll verzierte Bücherreihe</vt:lpstr>
      <vt:lpstr>    Das Glaubensbekenntnis als Schmuckelement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Moschee in Schorndorf</dc:title>
  <dc:creator>Siebert</dc:creator>
  <cp:lastModifiedBy>Siebert</cp:lastModifiedBy>
  <cp:revision>16</cp:revision>
  <dcterms:created xsi:type="dcterms:W3CDTF">2012-11-22T13:16:06Z</dcterms:created>
  <dcterms:modified xsi:type="dcterms:W3CDTF">2012-11-22T13:55:10Z</dcterms:modified>
</cp:coreProperties>
</file>