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61" r:id="rId4"/>
    <p:sldId id="257" r:id="rId5"/>
    <p:sldId id="258" r:id="rId6"/>
    <p:sldId id="270" r:id="rId7"/>
    <p:sldId id="259" r:id="rId8"/>
    <p:sldId id="262" r:id="rId9"/>
    <p:sldId id="263" r:id="rId10"/>
    <p:sldId id="264" r:id="rId11"/>
    <p:sldId id="265" r:id="rId12"/>
    <p:sldId id="266" r:id="rId13"/>
    <p:sldId id="273" r:id="rId14"/>
    <p:sldId id="269" r:id="rId15"/>
    <p:sldId id="277" r:id="rId16"/>
    <p:sldId id="271" r:id="rId17"/>
    <p:sldId id="274" r:id="rId18"/>
    <p:sldId id="275" r:id="rId19"/>
    <p:sldId id="276" r:id="rId20"/>
    <p:sldId id="278" r:id="rId21"/>
    <p:sldId id="272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19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B1E00-0BA2-4307-A1D1-3D375478FCD2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E4573-1FF1-4EAB-B67A-1D705FE348A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75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550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25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97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881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505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60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857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158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259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612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58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DB90-76CC-47F3-BFC2-0197D13818CA}" type="datetimeFigureOut">
              <a:rPr lang="de-DE" smtClean="0"/>
              <a:t>25.10.2013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D46F5-DB8F-42B8-AB0E-8D511E41B1C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460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3456384"/>
          </a:xfrm>
        </p:spPr>
        <p:txBody>
          <a:bodyPr>
            <a:noAutofit/>
          </a:bodyPr>
          <a:lstStyle/>
          <a:p>
            <a:r>
              <a:rPr lang="de-DE" sz="8000" dirty="0" smtClean="0"/>
              <a:t>Katholisch?</a:t>
            </a:r>
            <a:br>
              <a:rPr lang="de-DE" sz="8000" dirty="0" smtClean="0"/>
            </a:br>
            <a:r>
              <a:rPr lang="de-DE" sz="8000" dirty="0" smtClean="0"/>
              <a:t>Evangelisch?</a:t>
            </a:r>
            <a:br>
              <a:rPr lang="de-DE" sz="8000" dirty="0" smtClean="0"/>
            </a:br>
            <a:r>
              <a:rPr lang="de-DE" sz="8000" dirty="0" smtClean="0"/>
              <a:t>Oder beides?</a:t>
            </a:r>
            <a:endParaRPr lang="de-DE" sz="8000" dirty="0"/>
          </a:p>
        </p:txBody>
      </p:sp>
    </p:spTree>
    <p:extLst>
      <p:ext uri="{BB962C8B-B14F-4D97-AF65-F5344CB8AC3E}">
        <p14:creationId xmlns:p14="http://schemas.microsoft.com/office/powerpoint/2010/main" val="80877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00" y="971127"/>
            <a:ext cx="2701144" cy="51221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92553" y="1196752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 9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1434222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03" y="1196752"/>
            <a:ext cx="2974336" cy="43204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427292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10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4102954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4016677" cy="60184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11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1641256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603991"/>
            <a:ext cx="5425440" cy="36118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26565" y="170080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12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1961132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3800653" cy="569478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13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3624882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620688"/>
            <a:ext cx="3040393" cy="54452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 14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52897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749903"/>
            <a:ext cx="4885267" cy="512736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15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75465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18"/>
            <a:ext cx="4165817" cy="603841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16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3364466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37" y="1124744"/>
            <a:ext cx="5872997" cy="390072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2" y="1340768"/>
            <a:ext cx="1512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17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1488280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48680"/>
            <a:ext cx="5912499" cy="561879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955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18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387556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20688"/>
            <a:ext cx="3728645" cy="558689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11560" y="764704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2338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4736966" cy="587727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53955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 19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1428931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08720"/>
            <a:ext cx="4820551" cy="47878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340768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20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97925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268760"/>
            <a:ext cx="3609623" cy="3816424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de-DE" sz="9600" dirty="0" smtClean="0"/>
              <a:t>  2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511534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836712"/>
            <a:ext cx="3564395" cy="4752527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1560" y="764704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3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94936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14" y="1196752"/>
            <a:ext cx="3240360" cy="432048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1560" y="764704"/>
            <a:ext cx="1800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2800" dirty="0" smtClean="0"/>
          </a:p>
          <a:p>
            <a:r>
              <a:rPr lang="de-DE" sz="9600" dirty="0" smtClean="0"/>
              <a:t>4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1087288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285" y="1052736"/>
            <a:ext cx="5380810" cy="508825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5536" y="1268760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5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21056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20" y="1484784"/>
            <a:ext cx="2873542" cy="381642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24240" y="1412776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 6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4129184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62" y="1340768"/>
            <a:ext cx="3368348" cy="39604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1560" y="1283276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7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450136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819" y="1124744"/>
            <a:ext cx="3156538" cy="446449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611560" y="1125877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 smtClean="0"/>
              <a:t>8</a:t>
            </a:r>
            <a:endParaRPr lang="de-DE" sz="9600" dirty="0"/>
          </a:p>
        </p:txBody>
      </p:sp>
    </p:spTree>
    <p:extLst>
      <p:ext uri="{BB962C8B-B14F-4D97-AF65-F5344CB8AC3E}">
        <p14:creationId xmlns:p14="http://schemas.microsoft.com/office/powerpoint/2010/main" val="359305092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Bildschirmpräsentation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</vt:lpstr>
      <vt:lpstr>Katholisch? Evangelisch? Oder beides?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Religionspädagogische Mitarbeiterbücherei Schorndorf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Katholisch oder Evangelisch?</dc:title>
  <dc:creator>Andrea Lehr-Rütsche</dc:creator>
  <cp:lastModifiedBy>Andrea Lehr-Rütsche</cp:lastModifiedBy>
  <cp:revision>12</cp:revision>
  <dcterms:created xsi:type="dcterms:W3CDTF">2013-10-24T16:26:22Z</dcterms:created>
  <dcterms:modified xsi:type="dcterms:W3CDTF">2013-10-25T15:26:30Z</dcterms:modified>
</cp:coreProperties>
</file>