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80" r:id="rId5"/>
    <p:sldId id="262" r:id="rId6"/>
    <p:sldId id="277" r:id="rId7"/>
    <p:sldId id="264" r:id="rId8"/>
    <p:sldId id="267" r:id="rId9"/>
    <p:sldId id="268" r:id="rId10"/>
    <p:sldId id="269" r:id="rId11"/>
    <p:sldId id="270" r:id="rId12"/>
    <p:sldId id="271" r:id="rId13"/>
    <p:sldId id="278" r:id="rId14"/>
    <p:sldId id="274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94" d="100"/>
          <a:sy n="94" d="100"/>
        </p:scale>
        <p:origin x="-11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93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0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0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3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0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1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08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58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4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04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68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DE2E0-AC13-49D2-9EF3-2BC17E034EAC}" type="datetimeFigureOut">
              <a:rPr lang="de-DE" smtClean="0"/>
              <a:t>05.02.2015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49D3-1455-462D-AC16-D56165A36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8" y="0"/>
            <a:ext cx="386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7" y="0"/>
            <a:ext cx="386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Religionspädagogische Mitarbeiterbücherei Schorndorf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Lehr-Rütsche</dc:creator>
  <cp:lastModifiedBy>Andrea Lehr-Rütsche</cp:lastModifiedBy>
  <cp:revision>2</cp:revision>
  <dcterms:created xsi:type="dcterms:W3CDTF">2015-02-05T07:29:12Z</dcterms:created>
  <dcterms:modified xsi:type="dcterms:W3CDTF">2015-02-05T07:48:41Z</dcterms:modified>
</cp:coreProperties>
</file>