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71" r:id="rId9"/>
    <p:sldId id="272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400" autoAdjust="0"/>
  </p:normalViewPr>
  <p:slideViewPr>
    <p:cSldViewPr>
      <p:cViewPr varScale="1">
        <p:scale>
          <a:sx n="101" d="100"/>
          <a:sy n="101" d="100"/>
        </p:scale>
        <p:origin x="-7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12654-8178-4151-B50C-3648366D1187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809DD-F272-49B2-BCA5-C838BF5FF0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8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809DD-F272-49B2-BCA5-C838BF5FF02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30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56127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8498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526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61954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08342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391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64539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06700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44032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02231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96989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AE34-5D90-4C59-9AC0-E6E9703DA4DE}" type="datetimeFigureOut">
              <a:rPr lang="de-DE" smtClean="0"/>
              <a:t>17.02.2014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4FD38-27CF-44FA-A88B-9DA9EE025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36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772400" cy="1470025"/>
          </a:xfrm>
        </p:spPr>
        <p:txBody>
          <a:bodyPr>
            <a:normAutofit/>
          </a:bodyPr>
          <a:lstStyle/>
          <a:p>
            <a:r>
              <a:rPr lang="de-DE" sz="8800" dirty="0" smtClean="0">
                <a:solidFill>
                  <a:schemeClr val="bg1">
                    <a:lumMod val="75000"/>
                  </a:schemeClr>
                </a:solidFill>
              </a:rPr>
              <a:t>Kreuzweg	</a:t>
            </a:r>
            <a:endParaRPr lang="de-DE" sz="8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In den Weinbergen</a:t>
            </a:r>
          </a:p>
          <a:p>
            <a:r>
              <a:rPr lang="de-DE" dirty="0"/>
              <a:t>v</a:t>
            </a:r>
            <a:r>
              <a:rPr lang="de-DE" dirty="0" smtClean="0"/>
              <a:t>on </a:t>
            </a:r>
            <a:r>
              <a:rPr lang="de-DE" dirty="0" err="1" smtClean="0"/>
              <a:t>Senheim</a:t>
            </a:r>
            <a:r>
              <a:rPr lang="de-DE" dirty="0" smtClean="0"/>
              <a:t> an der Mosel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568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35" y="254878"/>
            <a:ext cx="4227930" cy="634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816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692696"/>
            <a:ext cx="7452320" cy="496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8510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90" y="372585"/>
            <a:ext cx="3936220" cy="611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6884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41" y="469478"/>
            <a:ext cx="3765719" cy="591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353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31" y="200819"/>
            <a:ext cx="4299938" cy="645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2091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78" y="908720"/>
            <a:ext cx="6950643" cy="462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2696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43" y="362999"/>
            <a:ext cx="4083914" cy="613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315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91" y="368009"/>
            <a:ext cx="3765019" cy="612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481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63" y="254771"/>
            <a:ext cx="4228074" cy="634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44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923399"/>
            <a:ext cx="7524328" cy="501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4741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00" y="301436"/>
            <a:ext cx="4155922" cy="624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086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79" y="949042"/>
            <a:ext cx="6939042" cy="495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955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39" y="308939"/>
            <a:ext cx="4155922" cy="624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212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8" y="419933"/>
            <a:ext cx="7699203" cy="601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022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47" y="417059"/>
            <a:ext cx="4011906" cy="602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164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980728"/>
            <a:ext cx="7596336" cy="441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102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31" y="200818"/>
            <a:ext cx="4299938" cy="645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434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43" y="362999"/>
            <a:ext cx="4083914" cy="613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762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Bildschirmpräsentation (4:3)</PresentationFormat>
  <Paragraphs>4</Paragraphs>
  <Slides>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Larissa</vt:lpstr>
      <vt:lpstr>Kreuzweg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Religionspädagogische Mitarbeiterbücherei Schorndorf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Kreuzweg</dc:title>
  <dc:creator>Andrea Lehr-Rütsche</dc:creator>
  <cp:lastModifiedBy>Andrea Lehr-Rütsche</cp:lastModifiedBy>
  <cp:revision>35</cp:revision>
  <dcterms:created xsi:type="dcterms:W3CDTF">2013-10-26T10:05:35Z</dcterms:created>
  <dcterms:modified xsi:type="dcterms:W3CDTF">2014-02-17T20:44:37Z</dcterms:modified>
</cp:coreProperties>
</file>