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6" r:id="rId3"/>
    <p:sldId id="290" r:id="rId4"/>
    <p:sldId id="291" r:id="rId5"/>
    <p:sldId id="269" r:id="rId6"/>
    <p:sldId id="280" r:id="rId7"/>
    <p:sldId id="281" r:id="rId8"/>
    <p:sldId id="282" r:id="rId9"/>
    <p:sldId id="283" r:id="rId10"/>
    <p:sldId id="284" r:id="rId11"/>
    <p:sldId id="299" r:id="rId12"/>
    <p:sldId id="301" r:id="rId13"/>
    <p:sldId id="300" r:id="rId14"/>
    <p:sldId id="302" r:id="rId15"/>
    <p:sldId id="297" r:id="rId16"/>
    <p:sldId id="289" r:id="rId17"/>
    <p:sldId id="292" r:id="rId18"/>
    <p:sldId id="293" r:id="rId19"/>
    <p:sldId id="294" r:id="rId20"/>
    <p:sldId id="295" r:id="rId21"/>
    <p:sldId id="277" r:id="rId22"/>
    <p:sldId id="278" r:id="rId23"/>
    <p:sldId id="279" r:id="rId24"/>
    <p:sldId id="275" r:id="rId25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42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876B8-EBA0-494A-BC7F-0382465E0FA9}" type="datetimeFigureOut">
              <a:rPr lang="de-DE" smtClean="0"/>
              <a:t>12.12.2016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5C849-5A3D-4DB8-A6FC-30D82609A69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7671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876B8-EBA0-494A-BC7F-0382465E0FA9}" type="datetimeFigureOut">
              <a:rPr lang="de-DE" smtClean="0"/>
              <a:t>12.12.2016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5C849-5A3D-4DB8-A6FC-30D82609A69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29920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876B8-EBA0-494A-BC7F-0382465E0FA9}" type="datetimeFigureOut">
              <a:rPr lang="de-DE" smtClean="0"/>
              <a:t>12.12.2016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5C849-5A3D-4DB8-A6FC-30D82609A69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21273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876B8-EBA0-494A-BC7F-0382465E0FA9}" type="datetimeFigureOut">
              <a:rPr lang="de-DE" smtClean="0"/>
              <a:t>12.12.2016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5C849-5A3D-4DB8-A6FC-30D82609A69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28945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876B8-EBA0-494A-BC7F-0382465E0FA9}" type="datetimeFigureOut">
              <a:rPr lang="de-DE" smtClean="0"/>
              <a:t>12.12.2016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5C849-5A3D-4DB8-A6FC-30D82609A69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32314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876B8-EBA0-494A-BC7F-0382465E0FA9}" type="datetimeFigureOut">
              <a:rPr lang="de-DE" smtClean="0"/>
              <a:t>12.12.2016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5C849-5A3D-4DB8-A6FC-30D82609A69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9895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876B8-EBA0-494A-BC7F-0382465E0FA9}" type="datetimeFigureOut">
              <a:rPr lang="de-DE" smtClean="0"/>
              <a:t>12.12.2016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5C849-5A3D-4DB8-A6FC-30D82609A69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6980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876B8-EBA0-494A-BC7F-0382465E0FA9}" type="datetimeFigureOut">
              <a:rPr lang="de-DE" smtClean="0"/>
              <a:t>12.12.2016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5C849-5A3D-4DB8-A6FC-30D82609A69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94448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876B8-EBA0-494A-BC7F-0382465E0FA9}" type="datetimeFigureOut">
              <a:rPr lang="de-DE" smtClean="0"/>
              <a:t>12.12.2016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5C849-5A3D-4DB8-A6FC-30D82609A69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0303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876B8-EBA0-494A-BC7F-0382465E0FA9}" type="datetimeFigureOut">
              <a:rPr lang="de-DE" smtClean="0"/>
              <a:t>12.12.2016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5C849-5A3D-4DB8-A6FC-30D82609A69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36594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876B8-EBA0-494A-BC7F-0382465E0FA9}" type="datetimeFigureOut">
              <a:rPr lang="de-DE" smtClean="0"/>
              <a:t>12.12.2016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5C849-5A3D-4DB8-A6FC-30D82609A69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05935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5876B8-EBA0-494A-BC7F-0382465E0FA9}" type="datetimeFigureOut">
              <a:rPr lang="de-DE" smtClean="0"/>
              <a:t>12.12.2016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35C849-5A3D-4DB8-A6FC-30D82609A69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46669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>
                <a:solidFill>
                  <a:schemeClr val="bg1"/>
                </a:solidFill>
              </a:rPr>
              <a:t>Herzlich Willkommen zum </a:t>
            </a:r>
            <a:r>
              <a:rPr lang="de-DE" dirty="0" smtClean="0">
                <a:solidFill>
                  <a:schemeClr val="bg1"/>
                </a:solidFill>
              </a:rPr>
              <a:t>Weihnachtsgottesdienst?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 dirty="0" smtClean="0"/>
          </a:p>
          <a:p>
            <a:r>
              <a:rPr lang="de-DE" sz="5400" dirty="0" smtClean="0">
                <a:solidFill>
                  <a:srgbClr val="00B0F0"/>
                </a:solidFill>
              </a:rPr>
              <a:t>Morgen kommt…..?</a:t>
            </a:r>
            <a:endParaRPr lang="de-DE" sz="54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1502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5487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Tschinkel\AppData\Local\Microsoft\Windows\Temporary Internet Files\Content.IE5\JT0TZY25\iphone-160307_960_720[1]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907705" y="-1035497"/>
            <a:ext cx="5184577" cy="87849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feld 1"/>
          <p:cNvSpPr txBox="1"/>
          <p:nvPr/>
        </p:nvSpPr>
        <p:spPr>
          <a:xfrm>
            <a:off x="1403648" y="1340768"/>
            <a:ext cx="604867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sz="4000" dirty="0" smtClean="0"/>
              <a:t># Weihnachten:</a:t>
            </a:r>
          </a:p>
          <a:p>
            <a:pPr>
              <a:lnSpc>
                <a:spcPct val="150000"/>
              </a:lnSpc>
            </a:pPr>
            <a:r>
              <a:rPr lang="de-DE" sz="4000" dirty="0" smtClean="0"/>
              <a:t># Leckeres essen!</a:t>
            </a:r>
          </a:p>
          <a:p>
            <a:pPr>
              <a:lnSpc>
                <a:spcPct val="150000"/>
              </a:lnSpc>
            </a:pPr>
            <a:r>
              <a:rPr lang="de-DE" sz="4000" dirty="0" smtClean="0"/>
              <a:t># Essen mit Oma und Opa </a:t>
            </a:r>
            <a:r>
              <a:rPr lang="de-DE" sz="4000" dirty="0" smtClean="0">
                <a:sym typeface="Wingdings" panose="05000000000000000000" pitchFamily="2" charset="2"/>
              </a:rPr>
              <a:t></a:t>
            </a:r>
          </a:p>
          <a:p>
            <a:pPr>
              <a:lnSpc>
                <a:spcPct val="150000"/>
              </a:lnSpc>
            </a:pPr>
            <a:r>
              <a:rPr lang="de-DE" sz="4000" dirty="0" smtClean="0">
                <a:sym typeface="Wingdings" panose="05000000000000000000" pitchFamily="2" charset="2"/>
              </a:rPr>
              <a:t># Essen für alle?!!!</a:t>
            </a:r>
            <a:endParaRPr lang="de-DE" sz="4000" dirty="0"/>
          </a:p>
        </p:txBody>
      </p:sp>
    </p:spTree>
    <p:extLst>
      <p:ext uri="{BB962C8B-B14F-4D97-AF65-F5344CB8AC3E}">
        <p14:creationId xmlns:p14="http://schemas.microsoft.com/office/powerpoint/2010/main" val="352295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Tschinkel\AppData\Local\Microsoft\Windows\Temporary Internet Files\Content.IE5\JT0TZY25\iphone-160307_960_720[1]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907705" y="-1035497"/>
            <a:ext cx="5184577" cy="87849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feld 1"/>
          <p:cNvSpPr txBox="1"/>
          <p:nvPr/>
        </p:nvSpPr>
        <p:spPr>
          <a:xfrm>
            <a:off x="1403648" y="1340768"/>
            <a:ext cx="612068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sz="3600" dirty="0" smtClean="0"/>
              <a:t># Weihnachten:</a:t>
            </a:r>
          </a:p>
          <a:p>
            <a:pPr>
              <a:lnSpc>
                <a:spcPct val="150000"/>
              </a:lnSpc>
            </a:pPr>
            <a:r>
              <a:rPr lang="de-DE" sz="3600" dirty="0" smtClean="0"/>
              <a:t># Geldausgeben für uns?</a:t>
            </a:r>
            <a:r>
              <a:rPr lang="de-DE" sz="3600" dirty="0" smtClean="0">
                <a:sym typeface="Wingdings" panose="05000000000000000000" pitchFamily="2" charset="2"/>
              </a:rPr>
              <a:t></a:t>
            </a:r>
            <a:endParaRPr lang="de-DE" sz="3600" dirty="0" smtClean="0"/>
          </a:p>
          <a:p>
            <a:pPr>
              <a:lnSpc>
                <a:spcPct val="150000"/>
              </a:lnSpc>
            </a:pPr>
            <a:r>
              <a:rPr lang="de-DE" sz="3600" dirty="0" smtClean="0"/>
              <a:t># Geldausgeben für Freunde!</a:t>
            </a:r>
            <a:endParaRPr lang="de-DE" sz="3600" dirty="0" smtClean="0">
              <a:sym typeface="Wingdings" panose="05000000000000000000" pitchFamily="2" charset="2"/>
            </a:endParaRPr>
          </a:p>
          <a:p>
            <a:pPr>
              <a:lnSpc>
                <a:spcPct val="150000"/>
              </a:lnSpc>
            </a:pPr>
            <a:r>
              <a:rPr lang="de-DE" sz="3600" dirty="0" smtClean="0">
                <a:sym typeface="Wingdings" panose="05000000000000000000" pitchFamily="2" charset="2"/>
              </a:rPr>
              <a:t># Geldausgeben für Bedürftige?</a:t>
            </a:r>
            <a:endParaRPr lang="de-DE" sz="3600" dirty="0"/>
          </a:p>
        </p:txBody>
      </p:sp>
    </p:spTree>
    <p:extLst>
      <p:ext uri="{BB962C8B-B14F-4D97-AF65-F5344CB8AC3E}">
        <p14:creationId xmlns:p14="http://schemas.microsoft.com/office/powerpoint/2010/main" val="2125852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Tschinkel\AppData\Local\Microsoft\Windows\Temporary Internet Files\Content.IE5\JT0TZY25\iphone-160307_960_720[1]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907705" y="-1035497"/>
            <a:ext cx="5184577" cy="87849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feld 1"/>
          <p:cNvSpPr txBox="1"/>
          <p:nvPr/>
        </p:nvSpPr>
        <p:spPr>
          <a:xfrm>
            <a:off x="1403648" y="1340768"/>
            <a:ext cx="6048672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sz="3600" dirty="0" smtClean="0"/>
              <a:t># Weihnachten:</a:t>
            </a:r>
          </a:p>
          <a:p>
            <a:pPr>
              <a:lnSpc>
                <a:spcPct val="150000"/>
              </a:lnSpc>
            </a:pPr>
            <a:r>
              <a:rPr lang="de-DE" sz="3600" dirty="0" smtClean="0"/>
              <a:t># Offene Türen für Postboten</a:t>
            </a:r>
          </a:p>
          <a:p>
            <a:pPr>
              <a:lnSpc>
                <a:spcPct val="150000"/>
              </a:lnSpc>
            </a:pPr>
            <a:r>
              <a:rPr lang="de-DE" sz="3600" dirty="0" smtClean="0"/>
              <a:t># Offene Türen für Verwandte</a:t>
            </a:r>
            <a:endParaRPr lang="de-DE" sz="3600" dirty="0" smtClean="0">
              <a:sym typeface="Wingdings" panose="05000000000000000000" pitchFamily="2" charset="2"/>
            </a:endParaRPr>
          </a:p>
          <a:p>
            <a:pPr>
              <a:lnSpc>
                <a:spcPct val="150000"/>
              </a:lnSpc>
            </a:pPr>
            <a:r>
              <a:rPr lang="de-DE" sz="3600" dirty="0" smtClean="0">
                <a:sym typeface="Wingdings" panose="05000000000000000000" pitchFamily="2" charset="2"/>
              </a:rPr>
              <a:t># Offene Türen für Fremde?!!!</a:t>
            </a:r>
            <a:endParaRPr lang="de-DE" sz="3600" dirty="0"/>
          </a:p>
        </p:txBody>
      </p:sp>
    </p:spTree>
    <p:extLst>
      <p:ext uri="{BB962C8B-B14F-4D97-AF65-F5344CB8AC3E}">
        <p14:creationId xmlns:p14="http://schemas.microsoft.com/office/powerpoint/2010/main" val="2125852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Tschinkel\AppData\Local\Microsoft\Windows\Temporary Internet Files\Content.IE5\JT0TZY25\iphone-160307_960_720[1]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907705" y="-1035497"/>
            <a:ext cx="5184577" cy="87849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feld 1"/>
          <p:cNvSpPr txBox="1"/>
          <p:nvPr/>
        </p:nvSpPr>
        <p:spPr>
          <a:xfrm>
            <a:off x="1403648" y="1340768"/>
            <a:ext cx="604867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sz="3600" dirty="0" smtClean="0"/>
              <a:t># Weihnachten:</a:t>
            </a:r>
          </a:p>
          <a:p>
            <a:pPr>
              <a:lnSpc>
                <a:spcPct val="150000"/>
              </a:lnSpc>
            </a:pPr>
            <a:endParaRPr lang="de-DE" sz="3600" dirty="0"/>
          </a:p>
        </p:txBody>
      </p:sp>
    </p:spTree>
    <p:extLst>
      <p:ext uri="{BB962C8B-B14F-4D97-AF65-F5344CB8AC3E}">
        <p14:creationId xmlns:p14="http://schemas.microsoft.com/office/powerpoint/2010/main" val="4283154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38182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de-DE" sz="4000" dirty="0">
                <a:solidFill>
                  <a:schemeClr val="bg1"/>
                </a:solidFill>
              </a:rPr>
              <a:t>Vom Himmel hoch, da komm' ich her,</a:t>
            </a:r>
            <a:br>
              <a:rPr lang="de-DE" sz="4000" dirty="0">
                <a:solidFill>
                  <a:schemeClr val="bg1"/>
                </a:solidFill>
              </a:rPr>
            </a:br>
            <a:r>
              <a:rPr lang="de-DE" sz="4000" dirty="0">
                <a:solidFill>
                  <a:schemeClr val="bg1"/>
                </a:solidFill>
              </a:rPr>
              <a:t>ich bring' euch gute neue Mär,</a:t>
            </a:r>
            <a:br>
              <a:rPr lang="de-DE" sz="4000" dirty="0">
                <a:solidFill>
                  <a:schemeClr val="bg1"/>
                </a:solidFill>
              </a:rPr>
            </a:br>
            <a:r>
              <a:rPr lang="de-DE" sz="4000" dirty="0">
                <a:solidFill>
                  <a:schemeClr val="bg1"/>
                </a:solidFill>
              </a:rPr>
              <a:t>der guten Mär bring' ich soviel,</a:t>
            </a:r>
            <a:br>
              <a:rPr lang="de-DE" sz="4000" dirty="0">
                <a:solidFill>
                  <a:schemeClr val="bg1"/>
                </a:solidFill>
              </a:rPr>
            </a:br>
            <a:r>
              <a:rPr lang="de-DE" sz="4000" dirty="0">
                <a:solidFill>
                  <a:schemeClr val="bg1"/>
                </a:solidFill>
              </a:rPr>
              <a:t>davon ich </a:t>
            </a:r>
            <a:r>
              <a:rPr lang="de-DE" sz="4000" dirty="0" err="1">
                <a:solidFill>
                  <a:schemeClr val="bg1"/>
                </a:solidFill>
              </a:rPr>
              <a:t>sing'n</a:t>
            </a:r>
            <a:r>
              <a:rPr lang="de-DE" sz="4000" dirty="0">
                <a:solidFill>
                  <a:schemeClr val="bg1"/>
                </a:solidFill>
              </a:rPr>
              <a:t> und sagen will.</a:t>
            </a:r>
          </a:p>
          <a:p>
            <a:endParaRPr lang="de-DE" sz="4000" dirty="0"/>
          </a:p>
        </p:txBody>
      </p:sp>
    </p:spTree>
    <p:extLst>
      <p:ext uri="{BB962C8B-B14F-4D97-AF65-F5344CB8AC3E}">
        <p14:creationId xmlns:p14="http://schemas.microsoft.com/office/powerpoint/2010/main" val="2341119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de-DE" sz="4000" dirty="0">
                <a:solidFill>
                  <a:schemeClr val="bg1"/>
                </a:solidFill>
              </a:rPr>
              <a:t>Euch ist ein Kindlein heut </a:t>
            </a:r>
            <a:r>
              <a:rPr lang="de-DE" sz="4000" dirty="0" err="1">
                <a:solidFill>
                  <a:schemeClr val="bg1"/>
                </a:solidFill>
              </a:rPr>
              <a:t>geborn</a:t>
            </a:r>
            <a:r>
              <a:rPr lang="de-DE" sz="4000" dirty="0">
                <a:solidFill>
                  <a:schemeClr val="bg1"/>
                </a:solidFill>
              </a:rPr>
              <a:t/>
            </a:r>
            <a:br>
              <a:rPr lang="de-DE" sz="4000" dirty="0">
                <a:solidFill>
                  <a:schemeClr val="bg1"/>
                </a:solidFill>
              </a:rPr>
            </a:br>
            <a:r>
              <a:rPr lang="de-DE" sz="4000" dirty="0">
                <a:solidFill>
                  <a:schemeClr val="bg1"/>
                </a:solidFill>
              </a:rPr>
              <a:t>von einer Jungfrau </a:t>
            </a:r>
            <a:r>
              <a:rPr lang="de-DE" sz="4000" dirty="0" err="1">
                <a:solidFill>
                  <a:schemeClr val="bg1"/>
                </a:solidFill>
              </a:rPr>
              <a:t>auserkorn</a:t>
            </a:r>
            <a:r>
              <a:rPr lang="de-DE" sz="4000" dirty="0">
                <a:solidFill>
                  <a:schemeClr val="bg1"/>
                </a:solidFill>
              </a:rPr>
              <a:t>,</a:t>
            </a:r>
            <a:br>
              <a:rPr lang="de-DE" sz="4000" dirty="0">
                <a:solidFill>
                  <a:schemeClr val="bg1"/>
                </a:solidFill>
              </a:rPr>
            </a:br>
            <a:r>
              <a:rPr lang="de-DE" sz="4000" dirty="0">
                <a:solidFill>
                  <a:schemeClr val="bg1"/>
                </a:solidFill>
              </a:rPr>
              <a:t>ein Kindelein so zart und fein,</a:t>
            </a:r>
            <a:br>
              <a:rPr lang="de-DE" sz="4000" dirty="0">
                <a:solidFill>
                  <a:schemeClr val="bg1"/>
                </a:solidFill>
              </a:rPr>
            </a:br>
            <a:r>
              <a:rPr lang="de-DE" sz="4000" dirty="0">
                <a:solidFill>
                  <a:schemeClr val="bg1"/>
                </a:solidFill>
              </a:rPr>
              <a:t>das soll </a:t>
            </a:r>
            <a:r>
              <a:rPr lang="de-DE" sz="4000" dirty="0" err="1">
                <a:solidFill>
                  <a:schemeClr val="bg1"/>
                </a:solidFill>
              </a:rPr>
              <a:t>eur</a:t>
            </a:r>
            <a:r>
              <a:rPr lang="de-DE" sz="4000" dirty="0">
                <a:solidFill>
                  <a:schemeClr val="bg1"/>
                </a:solidFill>
              </a:rPr>
              <a:t> Freud und Wonne sein</a:t>
            </a:r>
          </a:p>
        </p:txBody>
      </p:sp>
    </p:spTree>
    <p:extLst>
      <p:ext uri="{BB962C8B-B14F-4D97-AF65-F5344CB8AC3E}">
        <p14:creationId xmlns:p14="http://schemas.microsoft.com/office/powerpoint/2010/main" val="632679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de-DE" sz="4000" dirty="0">
                <a:solidFill>
                  <a:schemeClr val="bg1"/>
                </a:solidFill>
              </a:rPr>
              <a:t>Es ist der Herr Christ, unser Gott,</a:t>
            </a:r>
            <a:br>
              <a:rPr lang="de-DE" sz="4000" dirty="0">
                <a:solidFill>
                  <a:schemeClr val="bg1"/>
                </a:solidFill>
              </a:rPr>
            </a:br>
            <a:r>
              <a:rPr lang="de-DE" sz="4000" dirty="0">
                <a:solidFill>
                  <a:schemeClr val="bg1"/>
                </a:solidFill>
              </a:rPr>
              <a:t>der will euch </a:t>
            </a:r>
            <a:r>
              <a:rPr lang="de-DE" sz="4000" dirty="0" err="1">
                <a:solidFill>
                  <a:schemeClr val="bg1"/>
                </a:solidFill>
              </a:rPr>
              <a:t>führn</a:t>
            </a:r>
            <a:r>
              <a:rPr lang="de-DE" sz="4000" dirty="0">
                <a:solidFill>
                  <a:schemeClr val="bg1"/>
                </a:solidFill>
              </a:rPr>
              <a:t> aus aller Not,</a:t>
            </a:r>
            <a:br>
              <a:rPr lang="de-DE" sz="4000" dirty="0">
                <a:solidFill>
                  <a:schemeClr val="bg1"/>
                </a:solidFill>
              </a:rPr>
            </a:br>
            <a:r>
              <a:rPr lang="de-DE" sz="4000" dirty="0">
                <a:solidFill>
                  <a:schemeClr val="bg1"/>
                </a:solidFill>
              </a:rPr>
              <a:t>er will </a:t>
            </a:r>
            <a:r>
              <a:rPr lang="de-DE" sz="4000" dirty="0" err="1">
                <a:solidFill>
                  <a:schemeClr val="bg1"/>
                </a:solidFill>
              </a:rPr>
              <a:t>eur</a:t>
            </a:r>
            <a:r>
              <a:rPr lang="de-DE" sz="4000" dirty="0">
                <a:solidFill>
                  <a:schemeClr val="bg1"/>
                </a:solidFill>
              </a:rPr>
              <a:t> Heiland selber sein,</a:t>
            </a:r>
            <a:br>
              <a:rPr lang="de-DE" sz="4000" dirty="0">
                <a:solidFill>
                  <a:schemeClr val="bg1"/>
                </a:solidFill>
              </a:rPr>
            </a:br>
            <a:r>
              <a:rPr lang="de-DE" sz="4000" dirty="0">
                <a:solidFill>
                  <a:schemeClr val="bg1"/>
                </a:solidFill>
              </a:rPr>
              <a:t>von allen Sünden machen rein.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289977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de-DE" sz="4000" dirty="0">
                <a:solidFill>
                  <a:schemeClr val="bg1"/>
                </a:solidFill>
              </a:rPr>
              <a:t>Des </a:t>
            </a:r>
            <a:r>
              <a:rPr lang="de-DE" sz="4000" dirty="0" smtClean="0">
                <a:solidFill>
                  <a:schemeClr val="bg1"/>
                </a:solidFill>
              </a:rPr>
              <a:t>lasst </a:t>
            </a:r>
            <a:r>
              <a:rPr lang="de-DE" sz="4000" dirty="0">
                <a:solidFill>
                  <a:schemeClr val="bg1"/>
                </a:solidFill>
              </a:rPr>
              <a:t>uns alle fröhlich sein</a:t>
            </a:r>
            <a:br>
              <a:rPr lang="de-DE" sz="4000" dirty="0">
                <a:solidFill>
                  <a:schemeClr val="bg1"/>
                </a:solidFill>
              </a:rPr>
            </a:br>
            <a:r>
              <a:rPr lang="de-DE" sz="4000" dirty="0">
                <a:solidFill>
                  <a:schemeClr val="bg1"/>
                </a:solidFill>
              </a:rPr>
              <a:t>und mit den Hirten </a:t>
            </a:r>
            <a:r>
              <a:rPr lang="de-DE" sz="4000" dirty="0" err="1">
                <a:solidFill>
                  <a:schemeClr val="bg1"/>
                </a:solidFill>
              </a:rPr>
              <a:t>gehn</a:t>
            </a:r>
            <a:r>
              <a:rPr lang="de-DE" sz="4000" dirty="0">
                <a:solidFill>
                  <a:schemeClr val="bg1"/>
                </a:solidFill>
              </a:rPr>
              <a:t> hinein,</a:t>
            </a:r>
            <a:br>
              <a:rPr lang="de-DE" sz="4000" dirty="0">
                <a:solidFill>
                  <a:schemeClr val="bg1"/>
                </a:solidFill>
              </a:rPr>
            </a:br>
            <a:r>
              <a:rPr lang="de-DE" sz="4000" dirty="0">
                <a:solidFill>
                  <a:schemeClr val="bg1"/>
                </a:solidFill>
              </a:rPr>
              <a:t>zu sehn, was Gott uns hat beschert,</a:t>
            </a:r>
            <a:br>
              <a:rPr lang="de-DE" sz="4000" dirty="0">
                <a:solidFill>
                  <a:schemeClr val="bg1"/>
                </a:solidFill>
              </a:rPr>
            </a:br>
            <a:r>
              <a:rPr lang="de-DE" sz="4000" dirty="0">
                <a:solidFill>
                  <a:schemeClr val="bg1"/>
                </a:solidFill>
              </a:rPr>
              <a:t>mit seinem lieben Sohn verehrt.</a:t>
            </a:r>
          </a:p>
        </p:txBody>
      </p:sp>
    </p:spTree>
    <p:extLst>
      <p:ext uri="{BB962C8B-B14F-4D97-AF65-F5344CB8AC3E}">
        <p14:creationId xmlns:p14="http://schemas.microsoft.com/office/powerpoint/2010/main" val="42792709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pPr marL="0" indent="0">
              <a:buNone/>
            </a:pPr>
            <a:r>
              <a:rPr lang="de-DE" sz="4400" b="0" i="0" u="none" strike="noStrike" baseline="0" dirty="0" smtClean="0">
                <a:solidFill>
                  <a:schemeClr val="bg1"/>
                </a:solidFill>
              </a:rPr>
              <a:t>Morgen kommt der Weihnachtsmann, </a:t>
            </a:r>
            <a:br>
              <a:rPr lang="de-DE" sz="4400" b="0" i="0" u="none" strike="noStrike" baseline="0" dirty="0" smtClean="0">
                <a:solidFill>
                  <a:schemeClr val="bg1"/>
                </a:solidFill>
              </a:rPr>
            </a:br>
            <a:r>
              <a:rPr lang="de-DE" sz="4400" b="0" i="0" u="none" strike="noStrike" baseline="0" dirty="0" smtClean="0">
                <a:solidFill>
                  <a:schemeClr val="bg1"/>
                </a:solidFill>
              </a:rPr>
              <a:t>kommt mit seinen Gaben. </a:t>
            </a:r>
            <a:br>
              <a:rPr lang="de-DE" sz="4400" b="0" i="0" u="none" strike="noStrike" baseline="0" dirty="0" smtClean="0">
                <a:solidFill>
                  <a:schemeClr val="bg1"/>
                </a:solidFill>
              </a:rPr>
            </a:br>
            <a:r>
              <a:rPr lang="de-DE" sz="4400" b="0" i="0" u="none" strike="noStrike" baseline="0" dirty="0" smtClean="0">
                <a:solidFill>
                  <a:schemeClr val="bg1"/>
                </a:solidFill>
              </a:rPr>
              <a:t>Bunter Lichter, Silberzier, </a:t>
            </a:r>
            <a:br>
              <a:rPr lang="de-DE" sz="4400" b="0" i="0" u="none" strike="noStrike" baseline="0" dirty="0" smtClean="0">
                <a:solidFill>
                  <a:schemeClr val="bg1"/>
                </a:solidFill>
              </a:rPr>
            </a:br>
            <a:r>
              <a:rPr lang="de-DE" sz="4400" b="0" i="0" u="none" strike="noStrike" baseline="0" dirty="0" smtClean="0">
                <a:solidFill>
                  <a:schemeClr val="bg1"/>
                </a:solidFill>
              </a:rPr>
              <a:t>Kind mit Krippe, Schaf und Stier, </a:t>
            </a:r>
            <a:br>
              <a:rPr lang="de-DE" sz="4400" b="0" i="0" u="none" strike="noStrike" baseline="0" dirty="0" smtClean="0">
                <a:solidFill>
                  <a:schemeClr val="bg1"/>
                </a:solidFill>
              </a:rPr>
            </a:br>
            <a:r>
              <a:rPr lang="de-DE" sz="4400" b="0" i="0" u="none" strike="noStrike" baseline="0" dirty="0" smtClean="0">
                <a:solidFill>
                  <a:schemeClr val="bg1"/>
                </a:solidFill>
              </a:rPr>
              <a:t>Zottelbär und Pantertier </a:t>
            </a:r>
            <a:br>
              <a:rPr lang="de-DE" sz="4400" b="0" i="0" u="none" strike="noStrike" baseline="0" dirty="0" smtClean="0">
                <a:solidFill>
                  <a:schemeClr val="bg1"/>
                </a:solidFill>
              </a:rPr>
            </a:br>
            <a:r>
              <a:rPr lang="de-DE" sz="4400" b="0" i="0" u="none" strike="noStrike" baseline="0" dirty="0" smtClean="0">
                <a:solidFill>
                  <a:schemeClr val="bg1"/>
                </a:solidFill>
              </a:rPr>
              <a:t>möcht ich gerne haben. </a:t>
            </a:r>
            <a:r>
              <a:rPr lang="de-DE" b="0" i="0" u="none" strike="noStrike" baseline="0" dirty="0" smtClean="0"/>
              <a:t/>
            </a:r>
            <a:br>
              <a:rPr lang="de-DE" b="0" i="0" u="none" strike="noStrike" baseline="0" dirty="0" smtClean="0"/>
            </a:br>
            <a:endParaRPr lang="de-DE" b="0" i="0" u="none" strike="noStrike" baseline="0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87898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109661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712520"/>
            <a:ext cx="8229600" cy="54136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e-DE" sz="4400" dirty="0" smtClean="0">
                <a:solidFill>
                  <a:schemeClr val="bg1"/>
                </a:solidFill>
              </a:rPr>
              <a:t>   O du fröhliche O du selige Gnadenbringende Weihnachtszeit   </a:t>
            </a:r>
          </a:p>
          <a:p>
            <a:pPr>
              <a:buNone/>
            </a:pPr>
            <a:r>
              <a:rPr lang="de-DE" sz="4400" dirty="0" smtClean="0">
                <a:solidFill>
                  <a:schemeClr val="bg1"/>
                </a:solidFill>
              </a:rPr>
              <a:t>  </a:t>
            </a:r>
          </a:p>
          <a:p>
            <a:pPr>
              <a:buNone/>
            </a:pPr>
            <a:r>
              <a:rPr lang="de-DE" sz="4400" dirty="0" smtClean="0">
                <a:solidFill>
                  <a:schemeClr val="bg1"/>
                </a:solidFill>
              </a:rPr>
              <a:t>   Welt ging verloren</a:t>
            </a:r>
          </a:p>
          <a:p>
            <a:pPr>
              <a:buNone/>
            </a:pPr>
            <a:r>
              <a:rPr lang="de-DE" sz="4400" dirty="0" smtClean="0">
                <a:solidFill>
                  <a:schemeClr val="bg1"/>
                </a:solidFill>
              </a:rPr>
              <a:t>   Christ ist geboren</a:t>
            </a:r>
          </a:p>
          <a:p>
            <a:pPr>
              <a:buNone/>
            </a:pPr>
            <a:r>
              <a:rPr lang="de-DE" sz="4400" dirty="0" smtClean="0">
                <a:solidFill>
                  <a:schemeClr val="bg1"/>
                </a:solidFill>
              </a:rPr>
              <a:t>   Freue, freue dich, o Christenheit</a:t>
            </a:r>
          </a:p>
        </p:txBody>
      </p:sp>
    </p:spTree>
    <p:extLst>
      <p:ext uri="{BB962C8B-B14F-4D97-AF65-F5344CB8AC3E}">
        <p14:creationId xmlns:p14="http://schemas.microsoft.com/office/powerpoint/2010/main" val="1467737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712520"/>
            <a:ext cx="8229600" cy="541364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de-DE" sz="4200" dirty="0" smtClean="0">
                <a:solidFill>
                  <a:schemeClr val="bg1"/>
                </a:solidFill>
              </a:rPr>
              <a:t>   </a:t>
            </a:r>
            <a:r>
              <a:rPr lang="de-DE" sz="4400" dirty="0" smtClean="0">
                <a:solidFill>
                  <a:schemeClr val="bg1"/>
                </a:solidFill>
              </a:rPr>
              <a:t>O du fröhliche O du selige Gnadenbringende Weihnachtszeit </a:t>
            </a:r>
          </a:p>
          <a:p>
            <a:pPr>
              <a:buNone/>
            </a:pPr>
            <a:r>
              <a:rPr lang="de-DE" sz="4400" dirty="0" smtClean="0">
                <a:solidFill>
                  <a:schemeClr val="bg1"/>
                </a:solidFill>
              </a:rPr>
              <a:t>  </a:t>
            </a:r>
          </a:p>
          <a:p>
            <a:pPr>
              <a:buNone/>
            </a:pPr>
            <a:r>
              <a:rPr lang="de-DE" sz="4400" dirty="0" smtClean="0">
                <a:solidFill>
                  <a:schemeClr val="bg1"/>
                </a:solidFill>
              </a:rPr>
              <a:t> Christ ist erschienen uns zu versühnen Freue, freue dich, o Christenheit</a:t>
            </a:r>
          </a:p>
          <a:p>
            <a:pPr>
              <a:buNone/>
            </a:pPr>
            <a:r>
              <a:rPr lang="de-DE" sz="4400" dirty="0" smtClean="0">
                <a:solidFill>
                  <a:schemeClr val="bg1"/>
                </a:solidFill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846568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712520"/>
            <a:ext cx="8229600" cy="54136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e-DE" sz="4200" dirty="0" smtClean="0">
                <a:solidFill>
                  <a:schemeClr val="bg1"/>
                </a:solidFill>
              </a:rPr>
              <a:t>   </a:t>
            </a:r>
            <a:r>
              <a:rPr lang="de-DE" sz="4400" dirty="0" smtClean="0">
                <a:solidFill>
                  <a:schemeClr val="bg1"/>
                </a:solidFill>
              </a:rPr>
              <a:t>O du fröhliche O du selige Gnadenbringende Weihnachtszeit </a:t>
            </a:r>
          </a:p>
          <a:p>
            <a:pPr>
              <a:buNone/>
            </a:pPr>
            <a:r>
              <a:rPr lang="de-DE" sz="4400" dirty="0" smtClean="0">
                <a:solidFill>
                  <a:schemeClr val="bg1"/>
                </a:solidFill>
              </a:rPr>
              <a:t>   </a:t>
            </a:r>
          </a:p>
          <a:p>
            <a:pPr>
              <a:buNone/>
            </a:pPr>
            <a:r>
              <a:rPr lang="de-DE" sz="4400" dirty="0" smtClean="0">
                <a:solidFill>
                  <a:schemeClr val="bg1"/>
                </a:solidFill>
              </a:rPr>
              <a:t>Himmlische Heere Jauchzen Dir Ehre Freue, freue dich, o Christenheit</a:t>
            </a:r>
          </a:p>
        </p:txBody>
      </p:sp>
    </p:spTree>
    <p:extLst>
      <p:ext uri="{BB962C8B-B14F-4D97-AF65-F5344CB8AC3E}">
        <p14:creationId xmlns:p14="http://schemas.microsoft.com/office/powerpoint/2010/main" val="3562135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885828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 marL="0" indent="0">
              <a:buNone/>
            </a:pPr>
            <a:r>
              <a:rPr lang="de-DE" sz="4400" b="0" i="0" u="none" strike="noStrike" baseline="0" dirty="0" smtClean="0">
                <a:solidFill>
                  <a:schemeClr val="bg1"/>
                </a:solidFill>
              </a:rPr>
              <a:t>Bring uns lieber Weihnachtsmann, </a:t>
            </a:r>
            <a:br>
              <a:rPr lang="de-DE" sz="4400" b="0" i="0" u="none" strike="noStrike" baseline="0" dirty="0" smtClean="0">
                <a:solidFill>
                  <a:schemeClr val="bg1"/>
                </a:solidFill>
              </a:rPr>
            </a:br>
            <a:r>
              <a:rPr lang="de-DE" sz="4400" b="0" i="0" u="none" strike="noStrike" baseline="0" dirty="0" smtClean="0">
                <a:solidFill>
                  <a:schemeClr val="bg1"/>
                </a:solidFill>
              </a:rPr>
              <a:t>bring auch morgen, bringe </a:t>
            </a:r>
            <a:br>
              <a:rPr lang="de-DE" sz="4400" b="0" i="0" u="none" strike="noStrike" baseline="0" dirty="0" smtClean="0">
                <a:solidFill>
                  <a:schemeClr val="bg1"/>
                </a:solidFill>
              </a:rPr>
            </a:br>
            <a:r>
              <a:rPr lang="de-DE" sz="4400" b="0" i="0" u="none" strike="noStrike" baseline="0" dirty="0" smtClean="0">
                <a:solidFill>
                  <a:schemeClr val="bg1"/>
                </a:solidFill>
              </a:rPr>
              <a:t>eine schöne Eisenbahn, </a:t>
            </a:r>
            <a:br>
              <a:rPr lang="de-DE" sz="4400" b="0" i="0" u="none" strike="noStrike" baseline="0" dirty="0" smtClean="0">
                <a:solidFill>
                  <a:schemeClr val="bg1"/>
                </a:solidFill>
              </a:rPr>
            </a:br>
            <a:r>
              <a:rPr lang="de-DE" sz="4400" b="0" i="0" u="none" strike="noStrike" baseline="0" dirty="0" smtClean="0">
                <a:solidFill>
                  <a:schemeClr val="bg1"/>
                </a:solidFill>
              </a:rPr>
              <a:t>Bauernhof mit Huhn und Hahn, </a:t>
            </a:r>
            <a:br>
              <a:rPr lang="de-DE" sz="4400" b="0" i="0" u="none" strike="noStrike" baseline="0" dirty="0" smtClean="0">
                <a:solidFill>
                  <a:schemeClr val="bg1"/>
                </a:solidFill>
              </a:rPr>
            </a:br>
            <a:r>
              <a:rPr lang="de-DE" sz="4400" b="0" i="0" u="none" strike="noStrike" baseline="0" dirty="0" smtClean="0">
                <a:solidFill>
                  <a:schemeClr val="bg1"/>
                </a:solidFill>
              </a:rPr>
              <a:t>einen Pfefferkuchenmann, </a:t>
            </a:r>
            <a:br>
              <a:rPr lang="de-DE" sz="4400" b="0" i="0" u="none" strike="noStrike" baseline="0" dirty="0" smtClean="0">
                <a:solidFill>
                  <a:schemeClr val="bg1"/>
                </a:solidFill>
              </a:rPr>
            </a:br>
            <a:r>
              <a:rPr lang="de-DE" sz="4400" b="0" i="0" u="none" strike="noStrike" baseline="0" dirty="0" smtClean="0">
                <a:solidFill>
                  <a:schemeClr val="bg1"/>
                </a:solidFill>
              </a:rPr>
              <a:t>lauter schöne Dinge.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541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4400" b="0" i="0" u="none" strike="noStrike" baseline="0" dirty="0" smtClean="0">
                <a:solidFill>
                  <a:schemeClr val="bg1"/>
                </a:solidFill>
              </a:rPr>
              <a:t>Doch du weißt ja unsren Wunsch, </a:t>
            </a:r>
            <a:br>
              <a:rPr lang="de-DE" sz="4400" b="0" i="0" u="none" strike="noStrike" baseline="0" dirty="0" smtClean="0">
                <a:solidFill>
                  <a:schemeClr val="bg1"/>
                </a:solidFill>
              </a:rPr>
            </a:br>
            <a:r>
              <a:rPr lang="de-DE" sz="4400" b="0" i="0" u="none" strike="noStrike" baseline="0" dirty="0" smtClean="0">
                <a:solidFill>
                  <a:schemeClr val="bg1"/>
                </a:solidFill>
              </a:rPr>
              <a:t>kennst ja unsre Herzen. </a:t>
            </a:r>
            <a:br>
              <a:rPr lang="de-DE" sz="4400" b="0" i="0" u="none" strike="noStrike" baseline="0" dirty="0" smtClean="0">
                <a:solidFill>
                  <a:schemeClr val="bg1"/>
                </a:solidFill>
              </a:rPr>
            </a:br>
            <a:r>
              <a:rPr lang="de-DE" sz="4400" b="0" i="0" u="none" strike="noStrike" baseline="0" dirty="0" smtClean="0">
                <a:solidFill>
                  <a:schemeClr val="bg1"/>
                </a:solidFill>
              </a:rPr>
              <a:t>Kinder Vater und Mama, </a:t>
            </a:r>
            <a:br>
              <a:rPr lang="de-DE" sz="4400" b="0" i="0" u="none" strike="noStrike" baseline="0" dirty="0" smtClean="0">
                <a:solidFill>
                  <a:schemeClr val="bg1"/>
                </a:solidFill>
              </a:rPr>
            </a:br>
            <a:r>
              <a:rPr lang="de-DE" sz="4400" b="0" i="0" u="none" strike="noStrike" baseline="0" dirty="0" smtClean="0">
                <a:solidFill>
                  <a:schemeClr val="bg1"/>
                </a:solidFill>
              </a:rPr>
              <a:t>auch sogar der Großpapa, </a:t>
            </a:r>
            <a:br>
              <a:rPr lang="de-DE" sz="4400" b="0" i="0" u="none" strike="noStrike" baseline="0" dirty="0" smtClean="0">
                <a:solidFill>
                  <a:schemeClr val="bg1"/>
                </a:solidFill>
              </a:rPr>
            </a:br>
            <a:r>
              <a:rPr lang="de-DE" sz="4400" b="0" i="0" u="none" strike="noStrike" baseline="0" dirty="0" smtClean="0">
                <a:solidFill>
                  <a:schemeClr val="bg1"/>
                </a:solidFill>
              </a:rPr>
              <a:t>alle, alle sind wir da, </a:t>
            </a:r>
            <a:br>
              <a:rPr lang="de-DE" sz="4400" b="0" i="0" u="none" strike="noStrike" baseline="0" dirty="0" smtClean="0">
                <a:solidFill>
                  <a:schemeClr val="bg1"/>
                </a:solidFill>
              </a:rPr>
            </a:br>
            <a:r>
              <a:rPr lang="de-DE" sz="4400" b="0" i="0" u="none" strike="noStrike" baseline="0" dirty="0" smtClean="0">
                <a:solidFill>
                  <a:schemeClr val="bg1"/>
                </a:solidFill>
              </a:rPr>
              <a:t>warten dein mit Schmerzen.</a:t>
            </a:r>
          </a:p>
        </p:txBody>
      </p:sp>
    </p:spTree>
    <p:extLst>
      <p:ext uri="{BB962C8B-B14F-4D97-AF65-F5344CB8AC3E}">
        <p14:creationId xmlns:p14="http://schemas.microsoft.com/office/powerpoint/2010/main" val="425569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89704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1520" y="548680"/>
            <a:ext cx="8496944" cy="557748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de-DE" sz="3900" dirty="0" smtClean="0">
                <a:solidFill>
                  <a:schemeClr val="bg1"/>
                </a:solidFill>
              </a:rPr>
              <a:t>Stern über Bethlehem, </a:t>
            </a:r>
          </a:p>
          <a:p>
            <a:pPr marL="0" indent="0" algn="ctr">
              <a:buNone/>
            </a:pPr>
            <a:r>
              <a:rPr lang="de-DE" sz="3900" dirty="0" smtClean="0">
                <a:solidFill>
                  <a:schemeClr val="bg1"/>
                </a:solidFill>
              </a:rPr>
              <a:t>zeig uns den Weg,</a:t>
            </a:r>
            <a:br>
              <a:rPr lang="de-DE" sz="3900" dirty="0" smtClean="0">
                <a:solidFill>
                  <a:schemeClr val="bg1"/>
                </a:solidFill>
              </a:rPr>
            </a:br>
            <a:r>
              <a:rPr lang="de-DE" sz="3900" dirty="0" smtClean="0">
                <a:solidFill>
                  <a:schemeClr val="bg1"/>
                </a:solidFill>
              </a:rPr>
              <a:t>führ uns zur Krippe hin, </a:t>
            </a:r>
          </a:p>
          <a:p>
            <a:pPr marL="0" indent="0" algn="ctr">
              <a:buNone/>
            </a:pPr>
            <a:r>
              <a:rPr lang="de-DE" sz="3900" dirty="0" smtClean="0">
                <a:solidFill>
                  <a:schemeClr val="bg1"/>
                </a:solidFill>
              </a:rPr>
              <a:t>zeig wo sie steht,</a:t>
            </a:r>
            <a:br>
              <a:rPr lang="de-DE" sz="3900" dirty="0" smtClean="0">
                <a:solidFill>
                  <a:schemeClr val="bg1"/>
                </a:solidFill>
              </a:rPr>
            </a:br>
            <a:r>
              <a:rPr lang="de-DE" sz="3900" dirty="0" smtClean="0">
                <a:solidFill>
                  <a:schemeClr val="bg1"/>
                </a:solidFill>
              </a:rPr>
              <a:t>leuchte du uns voran, </a:t>
            </a:r>
          </a:p>
          <a:p>
            <a:pPr marL="0" indent="0" algn="ctr">
              <a:buNone/>
            </a:pPr>
            <a:r>
              <a:rPr lang="de-DE" sz="3900" dirty="0" smtClean="0">
                <a:solidFill>
                  <a:schemeClr val="bg1"/>
                </a:solidFill>
              </a:rPr>
              <a:t>bis wir dort sind,</a:t>
            </a:r>
            <a:br>
              <a:rPr lang="de-DE" sz="3900" dirty="0" smtClean="0">
                <a:solidFill>
                  <a:schemeClr val="bg1"/>
                </a:solidFill>
              </a:rPr>
            </a:br>
            <a:r>
              <a:rPr lang="de-DE" sz="3900" dirty="0" smtClean="0">
                <a:solidFill>
                  <a:schemeClr val="bg1"/>
                </a:solidFill>
              </a:rPr>
              <a:t>Stern über Bethlehem, </a:t>
            </a:r>
          </a:p>
          <a:p>
            <a:pPr marL="0" indent="0" algn="ctr">
              <a:buNone/>
            </a:pPr>
            <a:r>
              <a:rPr lang="de-DE" sz="3900" dirty="0" smtClean="0">
                <a:solidFill>
                  <a:schemeClr val="bg1"/>
                </a:solidFill>
              </a:rPr>
              <a:t>führ uns zum Kind.</a:t>
            </a:r>
            <a:r>
              <a:rPr lang="de-DE" sz="3900" dirty="0" smtClean="0"/>
              <a:t/>
            </a:r>
            <a:br>
              <a:rPr lang="de-DE" sz="3900" dirty="0" smtClean="0"/>
            </a:br>
            <a:r>
              <a:rPr lang="de-DE" sz="3900" dirty="0" smtClean="0"/>
              <a:t/>
            </a:r>
            <a:br>
              <a:rPr lang="de-DE" sz="3900" dirty="0" smtClean="0"/>
            </a:br>
            <a:endParaRPr lang="de-DE" sz="3900" dirty="0"/>
          </a:p>
        </p:txBody>
      </p:sp>
    </p:spTree>
    <p:extLst>
      <p:ext uri="{BB962C8B-B14F-4D97-AF65-F5344CB8AC3E}">
        <p14:creationId xmlns:p14="http://schemas.microsoft.com/office/powerpoint/2010/main" val="3833429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de-DE" sz="3900" dirty="0" smtClean="0">
                <a:solidFill>
                  <a:schemeClr val="bg1"/>
                </a:solidFill>
              </a:rPr>
              <a:t>Stern über Bethlehem, </a:t>
            </a:r>
          </a:p>
          <a:p>
            <a:pPr marL="0" indent="0" algn="ctr">
              <a:buNone/>
            </a:pPr>
            <a:r>
              <a:rPr lang="de-DE" sz="3900" dirty="0" smtClean="0">
                <a:solidFill>
                  <a:schemeClr val="bg1"/>
                </a:solidFill>
              </a:rPr>
              <a:t>nun bleibst du </a:t>
            </a:r>
            <a:r>
              <a:rPr lang="de-DE" sz="3900" dirty="0" err="1" smtClean="0">
                <a:solidFill>
                  <a:schemeClr val="bg1"/>
                </a:solidFill>
              </a:rPr>
              <a:t>stehn</a:t>
            </a:r>
            <a:r>
              <a:rPr lang="de-DE" sz="3900" dirty="0" smtClean="0">
                <a:solidFill>
                  <a:schemeClr val="bg1"/>
                </a:solidFill>
              </a:rPr>
              <a:t/>
            </a:r>
            <a:br>
              <a:rPr lang="de-DE" sz="3900" dirty="0" smtClean="0">
                <a:solidFill>
                  <a:schemeClr val="bg1"/>
                </a:solidFill>
              </a:rPr>
            </a:br>
            <a:r>
              <a:rPr lang="de-DE" sz="3900" dirty="0" smtClean="0">
                <a:solidFill>
                  <a:schemeClr val="bg1"/>
                </a:solidFill>
              </a:rPr>
              <a:t>und lässt uns alle das </a:t>
            </a:r>
          </a:p>
          <a:p>
            <a:pPr marL="0" indent="0" algn="ctr">
              <a:buNone/>
            </a:pPr>
            <a:r>
              <a:rPr lang="de-DE" sz="3900" dirty="0" smtClean="0">
                <a:solidFill>
                  <a:schemeClr val="bg1"/>
                </a:solidFill>
              </a:rPr>
              <a:t>Wunder hier sehn,</a:t>
            </a:r>
            <a:br>
              <a:rPr lang="de-DE" sz="3900" dirty="0" smtClean="0">
                <a:solidFill>
                  <a:schemeClr val="bg1"/>
                </a:solidFill>
              </a:rPr>
            </a:br>
            <a:r>
              <a:rPr lang="de-DE" sz="3900" dirty="0" smtClean="0">
                <a:solidFill>
                  <a:schemeClr val="bg1"/>
                </a:solidFill>
              </a:rPr>
              <a:t>das da geschehen, </a:t>
            </a:r>
          </a:p>
          <a:p>
            <a:pPr marL="0" indent="0" algn="ctr">
              <a:buNone/>
            </a:pPr>
            <a:r>
              <a:rPr lang="de-DE" sz="3900" dirty="0" smtClean="0">
                <a:solidFill>
                  <a:schemeClr val="bg1"/>
                </a:solidFill>
              </a:rPr>
              <a:t>was niemand gedacht,</a:t>
            </a:r>
            <a:br>
              <a:rPr lang="de-DE" sz="3900" dirty="0" smtClean="0">
                <a:solidFill>
                  <a:schemeClr val="bg1"/>
                </a:solidFill>
              </a:rPr>
            </a:br>
            <a:r>
              <a:rPr lang="de-DE" sz="3900" dirty="0" smtClean="0">
                <a:solidFill>
                  <a:schemeClr val="bg1"/>
                </a:solidFill>
              </a:rPr>
              <a:t>Stern über Bethlehem, </a:t>
            </a:r>
          </a:p>
          <a:p>
            <a:pPr marL="0" indent="0" algn="ctr">
              <a:buNone/>
            </a:pPr>
            <a:r>
              <a:rPr lang="de-DE" sz="3900" dirty="0" smtClean="0">
                <a:solidFill>
                  <a:schemeClr val="bg1"/>
                </a:solidFill>
              </a:rPr>
              <a:t>in dieser Nacht.</a:t>
            </a:r>
            <a:endParaRPr lang="de-DE" sz="39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1742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de-DE" sz="3900" dirty="0" smtClean="0">
                <a:solidFill>
                  <a:schemeClr val="bg1"/>
                </a:solidFill>
              </a:rPr>
              <a:t>Stern über Bethlehem, </a:t>
            </a:r>
          </a:p>
          <a:p>
            <a:pPr marL="0" indent="0" algn="ctr">
              <a:buNone/>
            </a:pPr>
            <a:r>
              <a:rPr lang="de-DE" sz="3900" dirty="0" smtClean="0">
                <a:solidFill>
                  <a:schemeClr val="bg1"/>
                </a:solidFill>
              </a:rPr>
              <a:t>wir sind am Ziel,</a:t>
            </a:r>
            <a:br>
              <a:rPr lang="de-DE" sz="3900" dirty="0" smtClean="0">
                <a:solidFill>
                  <a:schemeClr val="bg1"/>
                </a:solidFill>
              </a:rPr>
            </a:br>
            <a:r>
              <a:rPr lang="de-DE" sz="3900" dirty="0" smtClean="0">
                <a:solidFill>
                  <a:schemeClr val="bg1"/>
                </a:solidFill>
              </a:rPr>
              <a:t>denn dieser arme Stall </a:t>
            </a:r>
          </a:p>
          <a:p>
            <a:pPr marL="0" indent="0" algn="ctr">
              <a:buNone/>
            </a:pPr>
            <a:r>
              <a:rPr lang="de-DE" sz="3900" dirty="0" smtClean="0">
                <a:solidFill>
                  <a:schemeClr val="bg1"/>
                </a:solidFill>
              </a:rPr>
              <a:t>birgt doch so viel!</a:t>
            </a:r>
            <a:br>
              <a:rPr lang="de-DE" sz="3900" dirty="0" smtClean="0">
                <a:solidFill>
                  <a:schemeClr val="bg1"/>
                </a:solidFill>
              </a:rPr>
            </a:br>
            <a:r>
              <a:rPr lang="de-DE" sz="3900" dirty="0" smtClean="0">
                <a:solidFill>
                  <a:schemeClr val="bg1"/>
                </a:solidFill>
              </a:rPr>
              <a:t>Du hast uns hergeführt, </a:t>
            </a:r>
          </a:p>
          <a:p>
            <a:pPr marL="0" indent="0" algn="ctr">
              <a:buNone/>
            </a:pPr>
            <a:r>
              <a:rPr lang="de-DE" sz="3900" dirty="0" smtClean="0">
                <a:solidFill>
                  <a:schemeClr val="bg1"/>
                </a:solidFill>
              </a:rPr>
              <a:t>wir danken dir.</a:t>
            </a:r>
            <a:br>
              <a:rPr lang="de-DE" sz="3900" dirty="0" smtClean="0">
                <a:solidFill>
                  <a:schemeClr val="bg1"/>
                </a:solidFill>
              </a:rPr>
            </a:br>
            <a:r>
              <a:rPr lang="de-DE" sz="3900" dirty="0" smtClean="0">
                <a:solidFill>
                  <a:schemeClr val="bg1"/>
                </a:solidFill>
              </a:rPr>
              <a:t>Stern über Bethlehem, </a:t>
            </a:r>
          </a:p>
          <a:p>
            <a:pPr marL="0" indent="0" algn="ctr">
              <a:buNone/>
            </a:pPr>
            <a:r>
              <a:rPr lang="de-DE" sz="3900" dirty="0" smtClean="0">
                <a:solidFill>
                  <a:schemeClr val="bg1"/>
                </a:solidFill>
              </a:rPr>
              <a:t>wir bleiben hier!</a:t>
            </a:r>
            <a:endParaRPr lang="de-DE" sz="39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806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de-DE" sz="3900" dirty="0" smtClean="0">
                <a:solidFill>
                  <a:schemeClr val="bg1"/>
                </a:solidFill>
              </a:rPr>
              <a:t>Stern über Bethlehem, </a:t>
            </a:r>
          </a:p>
          <a:p>
            <a:pPr marL="0" indent="0" algn="ctr">
              <a:buNone/>
            </a:pPr>
            <a:r>
              <a:rPr lang="de-DE" sz="3900" dirty="0" err="1">
                <a:solidFill>
                  <a:schemeClr val="bg1"/>
                </a:solidFill>
              </a:rPr>
              <a:t>k</a:t>
            </a:r>
            <a:r>
              <a:rPr lang="de-DE" sz="3900" dirty="0" err="1" smtClean="0">
                <a:solidFill>
                  <a:schemeClr val="bg1"/>
                </a:solidFill>
              </a:rPr>
              <a:t>ehr‘n</a:t>
            </a:r>
            <a:r>
              <a:rPr lang="de-DE" sz="3900" dirty="0" smtClean="0">
                <a:solidFill>
                  <a:schemeClr val="bg1"/>
                </a:solidFill>
              </a:rPr>
              <a:t> wir zurück,</a:t>
            </a:r>
            <a:br>
              <a:rPr lang="de-DE" sz="3900" dirty="0" smtClean="0">
                <a:solidFill>
                  <a:schemeClr val="bg1"/>
                </a:solidFill>
              </a:rPr>
            </a:br>
            <a:r>
              <a:rPr lang="de-DE" sz="3900" dirty="0" smtClean="0">
                <a:solidFill>
                  <a:schemeClr val="bg1"/>
                </a:solidFill>
              </a:rPr>
              <a:t>steht noch dein heller Schein </a:t>
            </a:r>
          </a:p>
          <a:p>
            <a:pPr marL="0" indent="0" algn="ctr">
              <a:buNone/>
            </a:pPr>
            <a:r>
              <a:rPr lang="de-DE" sz="3900" dirty="0" smtClean="0">
                <a:solidFill>
                  <a:schemeClr val="bg1"/>
                </a:solidFill>
              </a:rPr>
              <a:t>in unserm Blick,</a:t>
            </a:r>
            <a:br>
              <a:rPr lang="de-DE" sz="3900" dirty="0" smtClean="0">
                <a:solidFill>
                  <a:schemeClr val="bg1"/>
                </a:solidFill>
              </a:rPr>
            </a:br>
            <a:r>
              <a:rPr lang="de-DE" sz="3900" dirty="0" smtClean="0">
                <a:solidFill>
                  <a:schemeClr val="bg1"/>
                </a:solidFill>
              </a:rPr>
              <a:t>und was uns froh gemacht, </a:t>
            </a:r>
          </a:p>
          <a:p>
            <a:pPr marL="0" indent="0" algn="ctr">
              <a:buNone/>
            </a:pPr>
            <a:r>
              <a:rPr lang="de-DE" sz="3900" dirty="0" smtClean="0">
                <a:solidFill>
                  <a:schemeClr val="bg1"/>
                </a:solidFill>
              </a:rPr>
              <a:t>teilen wir aus,</a:t>
            </a:r>
            <a:br>
              <a:rPr lang="de-DE" sz="3900" dirty="0" smtClean="0">
                <a:solidFill>
                  <a:schemeClr val="bg1"/>
                </a:solidFill>
              </a:rPr>
            </a:br>
            <a:r>
              <a:rPr lang="de-DE" sz="3900" dirty="0" smtClean="0">
                <a:solidFill>
                  <a:schemeClr val="bg1"/>
                </a:solidFill>
              </a:rPr>
              <a:t>Stern über Bethlehem, </a:t>
            </a:r>
          </a:p>
          <a:p>
            <a:pPr marL="0" indent="0" algn="ctr">
              <a:buNone/>
            </a:pPr>
            <a:r>
              <a:rPr lang="de-DE" sz="3900" dirty="0" smtClean="0">
                <a:solidFill>
                  <a:schemeClr val="bg1"/>
                </a:solidFill>
              </a:rPr>
              <a:t>schein auch zu Haus.</a:t>
            </a:r>
            <a:endParaRPr lang="de-DE" sz="39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8219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162</Words>
  <Application>Microsoft Office PowerPoint</Application>
  <PresentationFormat>Bildschirmpräsentation (4:3)</PresentationFormat>
  <Paragraphs>55</Paragraphs>
  <Slides>24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24</vt:i4>
      </vt:variant>
    </vt:vector>
  </HeadingPairs>
  <TitlesOfParts>
    <vt:vector size="25" baseType="lpstr">
      <vt:lpstr>Larissa</vt:lpstr>
      <vt:lpstr>Herzlich Willkommen zum Weihnachtsgottesdienst?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Evang. Oberkirchenrat Stuttgart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Tschinkel, Margit</dc:creator>
  <cp:lastModifiedBy>Tschinkel, Margit</cp:lastModifiedBy>
  <cp:revision>38</cp:revision>
  <dcterms:created xsi:type="dcterms:W3CDTF">2014-12-11T09:50:25Z</dcterms:created>
  <dcterms:modified xsi:type="dcterms:W3CDTF">2016-12-12T10:22:44Z</dcterms:modified>
</cp:coreProperties>
</file>